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Roboto"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j0BOzzWjgpazSL4hyzuFocaEm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E1DFDF"/>
              </a:buClr>
              <a:buSzPts val="6000"/>
              <a:buFont typeface="Calibri"/>
              <a:buNone/>
              <a:defRPr sz="6000">
                <a:solidFill>
                  <a:srgbClr val="E1DFD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20"/>
              </a:spcBef>
              <a:spcAft>
                <a:spcPts val="0"/>
              </a:spcAft>
              <a:buSzPts val="1680"/>
              <a:buNone/>
              <a:defRPr sz="2400">
                <a:solidFill>
                  <a:schemeClr val="lt1"/>
                </a:solidFill>
              </a:defRPr>
            </a:lvl1pPr>
            <a:lvl2pPr lvl="1" algn="ctr">
              <a:lnSpc>
                <a:spcPct val="90000"/>
              </a:lnSpc>
              <a:spcBef>
                <a:spcPts val="600"/>
              </a:spcBef>
              <a:spcAft>
                <a:spcPts val="0"/>
              </a:spcAft>
              <a:buSzPts val="1400"/>
              <a:buNone/>
              <a:defRPr sz="2000"/>
            </a:lvl2pPr>
            <a:lvl3pPr lvl="2" algn="ctr">
              <a:lnSpc>
                <a:spcPct val="90000"/>
              </a:lnSpc>
              <a:spcBef>
                <a:spcPts val="540"/>
              </a:spcBef>
              <a:spcAft>
                <a:spcPts val="0"/>
              </a:spcAft>
              <a:buSzPts val="1260"/>
              <a:buNone/>
              <a:defRPr sz="1800"/>
            </a:lvl3pPr>
            <a:lvl4pPr lvl="3" algn="ctr">
              <a:lnSpc>
                <a:spcPct val="90000"/>
              </a:lnSpc>
              <a:spcBef>
                <a:spcPts val="480"/>
              </a:spcBef>
              <a:spcAft>
                <a:spcPts val="0"/>
              </a:spcAft>
              <a:buSzPts val="1120"/>
              <a:buNone/>
              <a:defRPr sz="1600"/>
            </a:lvl4pPr>
            <a:lvl5pPr lvl="4" algn="ctr">
              <a:lnSpc>
                <a:spcPct val="90000"/>
              </a:lnSpc>
              <a:spcBef>
                <a:spcPts val="480"/>
              </a:spcBef>
              <a:spcAft>
                <a:spcPts val="0"/>
              </a:spcAft>
              <a:buSzPts val="1120"/>
              <a:buNone/>
              <a:defRPr sz="1600"/>
            </a:lvl5pPr>
            <a:lvl6pPr lvl="5" algn="ctr">
              <a:lnSpc>
                <a:spcPct val="90000"/>
              </a:lnSpc>
              <a:spcBef>
                <a:spcPts val="480"/>
              </a:spcBef>
              <a:spcAft>
                <a:spcPts val="0"/>
              </a:spcAft>
              <a:buSzPts val="1120"/>
              <a:buNone/>
              <a:defRPr sz="1600"/>
            </a:lvl6pPr>
            <a:lvl7pPr lvl="6" algn="ctr">
              <a:lnSpc>
                <a:spcPct val="90000"/>
              </a:lnSpc>
              <a:spcBef>
                <a:spcPts val="480"/>
              </a:spcBef>
              <a:spcAft>
                <a:spcPts val="0"/>
              </a:spcAft>
              <a:buSzPts val="1120"/>
              <a:buNone/>
              <a:defRPr sz="1600"/>
            </a:lvl7pPr>
            <a:lvl8pPr lvl="7" algn="ctr">
              <a:lnSpc>
                <a:spcPct val="90000"/>
              </a:lnSpc>
              <a:spcBef>
                <a:spcPts val="480"/>
              </a:spcBef>
              <a:spcAft>
                <a:spcPts val="0"/>
              </a:spcAft>
              <a:buSzPts val="1120"/>
              <a:buNone/>
              <a:defRPr sz="1600"/>
            </a:lvl8pPr>
            <a:lvl9pPr lvl="8" algn="ctr">
              <a:lnSpc>
                <a:spcPct val="90000"/>
              </a:lnSpc>
              <a:spcBef>
                <a:spcPts val="480"/>
              </a:spcBef>
              <a:spcAft>
                <a:spcPts val="0"/>
              </a:spcAft>
              <a:buSzPts val="1120"/>
              <a:buNone/>
              <a:defRPr sz="1600"/>
            </a:lvl9pPr>
          </a:lstStyle>
          <a:p>
            <a:endParaRPr/>
          </a:p>
        </p:txBody>
      </p:sp>
      <p:sp>
        <p:nvSpPr>
          <p:cNvPr id="18" name="Google Shape;18;p11"/>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616447" y="-1333622"/>
            <a:ext cx="3778006" cy="10096500"/>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08610" algn="l">
              <a:lnSpc>
                <a:spcPct val="90000"/>
              </a:lnSpc>
              <a:spcBef>
                <a:spcPts val="540"/>
              </a:spcBef>
              <a:spcAft>
                <a:spcPts val="0"/>
              </a:spcAft>
              <a:buSzPts val="126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75" name="Google Shape;75;p20"/>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584831" y="1831731"/>
            <a:ext cx="4909039" cy="2628900"/>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2250831" y="-720969"/>
            <a:ext cx="4909039" cy="7734300"/>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08610" algn="l">
              <a:lnSpc>
                <a:spcPct val="90000"/>
              </a:lnSpc>
              <a:spcBef>
                <a:spcPts val="540"/>
              </a:spcBef>
              <a:spcAft>
                <a:spcPts val="0"/>
              </a:spcAft>
              <a:buSzPts val="126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81" name="Google Shape;81;p21"/>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contenido"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825625"/>
            <a:ext cx="10096500" cy="3778006"/>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08610" algn="l">
              <a:lnSpc>
                <a:spcPct val="90000"/>
              </a:lnSpc>
              <a:spcBef>
                <a:spcPts val="540"/>
              </a:spcBef>
              <a:spcAft>
                <a:spcPts val="0"/>
              </a:spcAft>
              <a:buSzPts val="126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24" name="Google Shape;24;p12"/>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57200" y="1709738"/>
            <a:ext cx="10515600" cy="28622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4A312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5720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20"/>
              </a:spcBef>
              <a:spcAft>
                <a:spcPts val="0"/>
              </a:spcAft>
              <a:buSzPts val="1680"/>
              <a:buNone/>
              <a:defRPr sz="2400" b="1">
                <a:solidFill>
                  <a:srgbClr val="343232"/>
                </a:solidFill>
              </a:defRPr>
            </a:lvl1pPr>
            <a:lvl2pPr marL="914400" lvl="1" indent="-228600" algn="l">
              <a:lnSpc>
                <a:spcPct val="90000"/>
              </a:lnSpc>
              <a:spcBef>
                <a:spcPts val="600"/>
              </a:spcBef>
              <a:spcAft>
                <a:spcPts val="0"/>
              </a:spcAft>
              <a:buSzPts val="1400"/>
              <a:buNone/>
              <a:defRPr sz="2000"/>
            </a:lvl2pPr>
            <a:lvl3pPr marL="1371600" lvl="2" indent="-228600" algn="l">
              <a:lnSpc>
                <a:spcPct val="90000"/>
              </a:lnSpc>
              <a:spcBef>
                <a:spcPts val="540"/>
              </a:spcBef>
              <a:spcAft>
                <a:spcPts val="0"/>
              </a:spcAft>
              <a:buSzPts val="1260"/>
              <a:buNone/>
              <a:defRPr sz="1800"/>
            </a:lvl3pPr>
            <a:lvl4pPr marL="1828800" lvl="3" indent="-228600" algn="l">
              <a:lnSpc>
                <a:spcPct val="90000"/>
              </a:lnSpc>
              <a:spcBef>
                <a:spcPts val="480"/>
              </a:spcBef>
              <a:spcAft>
                <a:spcPts val="0"/>
              </a:spcAft>
              <a:buSzPts val="1120"/>
              <a:buNone/>
              <a:defRPr sz="1600"/>
            </a:lvl4pPr>
            <a:lvl5pPr marL="2286000" lvl="4" indent="-228600" algn="l">
              <a:lnSpc>
                <a:spcPct val="90000"/>
              </a:lnSpc>
              <a:spcBef>
                <a:spcPts val="480"/>
              </a:spcBef>
              <a:spcAft>
                <a:spcPts val="0"/>
              </a:spcAft>
              <a:buSzPts val="1120"/>
              <a:buNone/>
              <a:defRPr sz="1600"/>
            </a:lvl5pPr>
            <a:lvl6pPr marL="2743200" lvl="5" indent="-228600" algn="l">
              <a:lnSpc>
                <a:spcPct val="90000"/>
              </a:lnSpc>
              <a:spcBef>
                <a:spcPts val="480"/>
              </a:spcBef>
              <a:spcAft>
                <a:spcPts val="0"/>
              </a:spcAft>
              <a:buSzPts val="1120"/>
              <a:buNone/>
              <a:defRPr sz="1600"/>
            </a:lvl6pPr>
            <a:lvl7pPr marL="3200400" lvl="6" indent="-228600" algn="l">
              <a:lnSpc>
                <a:spcPct val="90000"/>
              </a:lnSpc>
              <a:spcBef>
                <a:spcPts val="480"/>
              </a:spcBef>
              <a:spcAft>
                <a:spcPts val="0"/>
              </a:spcAft>
              <a:buSzPts val="1120"/>
              <a:buNone/>
              <a:defRPr sz="1600"/>
            </a:lvl7pPr>
            <a:lvl8pPr marL="3657600" lvl="7" indent="-228600" algn="l">
              <a:lnSpc>
                <a:spcPct val="90000"/>
              </a:lnSpc>
              <a:spcBef>
                <a:spcPts val="480"/>
              </a:spcBef>
              <a:spcAft>
                <a:spcPts val="0"/>
              </a:spcAft>
              <a:buSzPts val="1120"/>
              <a:buNone/>
              <a:defRPr sz="1600"/>
            </a:lvl8pPr>
            <a:lvl9pPr marL="4114800" lvl="8" indent="-228600" algn="l">
              <a:lnSpc>
                <a:spcPct val="90000"/>
              </a:lnSpc>
              <a:spcBef>
                <a:spcPts val="480"/>
              </a:spcBef>
              <a:spcAft>
                <a:spcPts val="0"/>
              </a:spcAft>
              <a:buSzPts val="1120"/>
              <a:buNone/>
              <a:defRPr sz="1600"/>
            </a:lvl9pPr>
          </a:lstStyle>
          <a:p>
            <a:endParaRPr/>
          </a:p>
        </p:txBody>
      </p:sp>
      <p:sp>
        <p:nvSpPr>
          <p:cNvPr id="30" name="Google Shape;30;p13"/>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825625"/>
            <a:ext cx="4892040" cy="4351338"/>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solidFill>
                  <a:schemeClr val="lt1"/>
                </a:solidFill>
              </a:defRPr>
            </a:lvl1pPr>
            <a:lvl2pPr marL="914400" lvl="1" indent="-317500" algn="l">
              <a:lnSpc>
                <a:spcPct val="90000"/>
              </a:lnSpc>
              <a:spcBef>
                <a:spcPts val="600"/>
              </a:spcBef>
              <a:spcAft>
                <a:spcPts val="0"/>
              </a:spcAft>
              <a:buSzPts val="1400"/>
              <a:buChar char="•"/>
              <a:defRPr>
                <a:solidFill>
                  <a:schemeClr val="lt1"/>
                </a:solidFill>
              </a:defRPr>
            </a:lvl2pPr>
            <a:lvl3pPr marL="1371600" lvl="2" indent="-308610" algn="l">
              <a:lnSpc>
                <a:spcPct val="90000"/>
              </a:lnSpc>
              <a:spcBef>
                <a:spcPts val="540"/>
              </a:spcBef>
              <a:spcAft>
                <a:spcPts val="0"/>
              </a:spcAft>
              <a:buSzPts val="1260"/>
              <a:buChar char="•"/>
              <a:defRPr>
                <a:solidFill>
                  <a:schemeClr val="lt1"/>
                </a:solidFill>
              </a:defRPr>
            </a:lvl3pPr>
            <a:lvl4pPr marL="1828800" lvl="3" indent="-308610" algn="l">
              <a:lnSpc>
                <a:spcPct val="90000"/>
              </a:lnSpc>
              <a:spcBef>
                <a:spcPts val="540"/>
              </a:spcBef>
              <a:spcAft>
                <a:spcPts val="0"/>
              </a:spcAft>
              <a:buSzPts val="1260"/>
              <a:buChar char="•"/>
              <a:defRPr>
                <a:solidFill>
                  <a:schemeClr val="lt1"/>
                </a:solidFill>
              </a:defRPr>
            </a:lvl4pPr>
            <a:lvl5pPr marL="2286000" lvl="4" indent="-308610" algn="l">
              <a:lnSpc>
                <a:spcPct val="90000"/>
              </a:lnSpc>
              <a:spcBef>
                <a:spcPts val="540"/>
              </a:spcBef>
              <a:spcAft>
                <a:spcPts val="0"/>
              </a:spcAft>
              <a:buSzPts val="1260"/>
              <a:buChar char="•"/>
              <a:defRPr>
                <a:solidFill>
                  <a:schemeClr val="lt1"/>
                </a:solidFill>
              </a:defRPr>
            </a:lvl5pPr>
            <a:lvl6pPr marL="2743200" lvl="5" indent="-308610" algn="l">
              <a:lnSpc>
                <a:spcPct val="90000"/>
              </a:lnSpc>
              <a:spcBef>
                <a:spcPts val="540"/>
              </a:spcBef>
              <a:spcAft>
                <a:spcPts val="0"/>
              </a:spcAft>
              <a:buSzPts val="1260"/>
              <a:buChar char="•"/>
              <a:defRPr sz="1800"/>
            </a:lvl6pPr>
            <a:lvl7pPr marL="3200400" lvl="6" indent="-308610" algn="l">
              <a:lnSpc>
                <a:spcPct val="90000"/>
              </a:lnSpc>
              <a:spcBef>
                <a:spcPts val="540"/>
              </a:spcBef>
              <a:spcAft>
                <a:spcPts val="0"/>
              </a:spcAft>
              <a:buSzPts val="1260"/>
              <a:buChar char="•"/>
              <a:defRPr sz="1800"/>
            </a:lvl7pPr>
            <a:lvl8pPr marL="3657600" lvl="7" indent="-308609" algn="l">
              <a:lnSpc>
                <a:spcPct val="90000"/>
              </a:lnSpc>
              <a:spcBef>
                <a:spcPts val="540"/>
              </a:spcBef>
              <a:spcAft>
                <a:spcPts val="0"/>
              </a:spcAft>
              <a:buSzPts val="1260"/>
              <a:buChar char="•"/>
              <a:defRPr sz="1800"/>
            </a:lvl8pPr>
            <a:lvl9pPr marL="4114800" lvl="8" indent="-308609" algn="l">
              <a:lnSpc>
                <a:spcPct val="90000"/>
              </a:lnSpc>
              <a:spcBef>
                <a:spcPts val="540"/>
              </a:spcBef>
              <a:spcAft>
                <a:spcPts val="0"/>
              </a:spcAft>
              <a:buSzPts val="1260"/>
              <a:buChar char="•"/>
              <a:defRPr/>
            </a:lvl9pPr>
          </a:lstStyle>
          <a:p>
            <a:endParaRPr/>
          </a:p>
        </p:txBody>
      </p:sp>
      <p:sp>
        <p:nvSpPr>
          <p:cNvPr id="36" name="Google Shape;36;p14"/>
          <p:cNvSpPr txBox="1">
            <a:spLocks noGrp="1"/>
          </p:cNvSpPr>
          <p:nvPr>
            <p:ph type="body" idx="2"/>
          </p:nvPr>
        </p:nvSpPr>
        <p:spPr>
          <a:xfrm>
            <a:off x="5650524" y="1825625"/>
            <a:ext cx="4892040" cy="4351338"/>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17500" algn="l">
              <a:lnSpc>
                <a:spcPct val="90000"/>
              </a:lnSpc>
              <a:spcBef>
                <a:spcPts val="600"/>
              </a:spcBef>
              <a:spcAft>
                <a:spcPts val="0"/>
              </a:spcAft>
              <a:buSzPts val="140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37" name="Google Shape;37;p14"/>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639150"/>
            <a:ext cx="10094976" cy="1152144"/>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828800"/>
            <a:ext cx="4892040" cy="641350"/>
          </a:xfrm>
          <a:prstGeom prst="rect">
            <a:avLst/>
          </a:prstGeom>
          <a:noFill/>
          <a:ln>
            <a:noFill/>
          </a:ln>
        </p:spPr>
        <p:txBody>
          <a:bodyPr spcFirstLastPara="1" wrap="square" lIns="91425" tIns="45700" rIns="91425" bIns="45700" anchor="b" anchorCtr="0">
            <a:normAutofit/>
          </a:bodyPr>
          <a:lstStyle>
            <a:lvl1pPr marL="457200" lvl="0" indent="-228600" algn="l">
              <a:lnSpc>
                <a:spcPct val="80000"/>
              </a:lnSpc>
              <a:spcBef>
                <a:spcPts val="720"/>
              </a:spcBef>
              <a:spcAft>
                <a:spcPts val="0"/>
              </a:spcAft>
              <a:buSzPts val="1680"/>
              <a:buNone/>
              <a:defRPr sz="2400" b="1"/>
            </a:lvl1pPr>
            <a:lvl2pPr marL="914400" lvl="1" indent="-228600" algn="l">
              <a:lnSpc>
                <a:spcPct val="90000"/>
              </a:lnSpc>
              <a:spcBef>
                <a:spcPts val="600"/>
              </a:spcBef>
              <a:spcAft>
                <a:spcPts val="0"/>
              </a:spcAft>
              <a:buSzPts val="1400"/>
              <a:buNone/>
              <a:defRPr sz="2000" b="1"/>
            </a:lvl2pPr>
            <a:lvl3pPr marL="1371600" lvl="2" indent="-228600" algn="l">
              <a:lnSpc>
                <a:spcPct val="90000"/>
              </a:lnSpc>
              <a:spcBef>
                <a:spcPts val="540"/>
              </a:spcBef>
              <a:spcAft>
                <a:spcPts val="0"/>
              </a:spcAft>
              <a:buSzPts val="1260"/>
              <a:buNone/>
              <a:defRPr sz="1800" b="1"/>
            </a:lvl3pPr>
            <a:lvl4pPr marL="1828800" lvl="3" indent="-228600" algn="l">
              <a:lnSpc>
                <a:spcPct val="90000"/>
              </a:lnSpc>
              <a:spcBef>
                <a:spcPts val="480"/>
              </a:spcBef>
              <a:spcAft>
                <a:spcPts val="0"/>
              </a:spcAft>
              <a:buSzPts val="1120"/>
              <a:buNone/>
              <a:defRPr sz="1600" b="1"/>
            </a:lvl4pPr>
            <a:lvl5pPr marL="2286000" lvl="4" indent="-228600" algn="l">
              <a:lnSpc>
                <a:spcPct val="90000"/>
              </a:lnSpc>
              <a:spcBef>
                <a:spcPts val="480"/>
              </a:spcBef>
              <a:spcAft>
                <a:spcPts val="0"/>
              </a:spcAft>
              <a:buSzPts val="1120"/>
              <a:buNone/>
              <a:defRPr sz="1600" b="1"/>
            </a:lvl5pPr>
            <a:lvl6pPr marL="2743200" lvl="5" indent="-228600" algn="l">
              <a:lnSpc>
                <a:spcPct val="90000"/>
              </a:lnSpc>
              <a:spcBef>
                <a:spcPts val="480"/>
              </a:spcBef>
              <a:spcAft>
                <a:spcPts val="0"/>
              </a:spcAft>
              <a:buSzPts val="1120"/>
              <a:buNone/>
              <a:defRPr sz="1600" b="1"/>
            </a:lvl6pPr>
            <a:lvl7pPr marL="3200400" lvl="6" indent="-228600" algn="l">
              <a:lnSpc>
                <a:spcPct val="90000"/>
              </a:lnSpc>
              <a:spcBef>
                <a:spcPts val="480"/>
              </a:spcBef>
              <a:spcAft>
                <a:spcPts val="0"/>
              </a:spcAft>
              <a:buSzPts val="1120"/>
              <a:buNone/>
              <a:defRPr sz="1600" b="1"/>
            </a:lvl7pPr>
            <a:lvl8pPr marL="3657600" lvl="7" indent="-228600" algn="l">
              <a:lnSpc>
                <a:spcPct val="90000"/>
              </a:lnSpc>
              <a:spcBef>
                <a:spcPts val="480"/>
              </a:spcBef>
              <a:spcAft>
                <a:spcPts val="0"/>
              </a:spcAft>
              <a:buSzPts val="1120"/>
              <a:buNone/>
              <a:defRPr sz="1600" b="1"/>
            </a:lvl8pPr>
            <a:lvl9pPr marL="4114800" lvl="8" indent="-228600" algn="l">
              <a:lnSpc>
                <a:spcPct val="90000"/>
              </a:lnSpc>
              <a:spcBef>
                <a:spcPts val="480"/>
              </a:spcBef>
              <a:spcAft>
                <a:spcPts val="0"/>
              </a:spcAft>
              <a:buSzPts val="1120"/>
              <a:buNone/>
              <a:defRPr sz="1600" b="1"/>
            </a:lvl9pPr>
          </a:lstStyle>
          <a:p>
            <a:endParaRPr/>
          </a:p>
        </p:txBody>
      </p:sp>
      <p:sp>
        <p:nvSpPr>
          <p:cNvPr id="43" name="Google Shape;43;p15"/>
          <p:cNvSpPr txBox="1">
            <a:spLocks noGrp="1"/>
          </p:cNvSpPr>
          <p:nvPr>
            <p:ph type="body" idx="2"/>
          </p:nvPr>
        </p:nvSpPr>
        <p:spPr>
          <a:xfrm>
            <a:off x="457200" y="2498723"/>
            <a:ext cx="4892040" cy="3101977"/>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17500" algn="l">
              <a:lnSpc>
                <a:spcPct val="90000"/>
              </a:lnSpc>
              <a:spcBef>
                <a:spcPts val="600"/>
              </a:spcBef>
              <a:spcAft>
                <a:spcPts val="0"/>
              </a:spcAft>
              <a:buSzPts val="140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44" name="Google Shape;44;p15"/>
          <p:cNvSpPr txBox="1">
            <a:spLocks noGrp="1"/>
          </p:cNvSpPr>
          <p:nvPr>
            <p:ph type="body" idx="3"/>
          </p:nvPr>
        </p:nvSpPr>
        <p:spPr>
          <a:xfrm>
            <a:off x="5656753" y="1828800"/>
            <a:ext cx="4892040" cy="641350"/>
          </a:xfrm>
          <a:prstGeom prst="rect">
            <a:avLst/>
          </a:prstGeom>
          <a:noFill/>
          <a:ln>
            <a:noFill/>
          </a:ln>
        </p:spPr>
        <p:txBody>
          <a:bodyPr spcFirstLastPara="1" wrap="square" lIns="91425" tIns="45700" rIns="91425" bIns="45700" anchor="b" anchorCtr="0">
            <a:normAutofit/>
          </a:bodyPr>
          <a:lstStyle>
            <a:lvl1pPr marL="457200" lvl="0" indent="-228600" algn="l">
              <a:lnSpc>
                <a:spcPct val="80000"/>
              </a:lnSpc>
              <a:spcBef>
                <a:spcPts val="720"/>
              </a:spcBef>
              <a:spcAft>
                <a:spcPts val="0"/>
              </a:spcAft>
              <a:buSzPts val="1680"/>
              <a:buNone/>
              <a:defRPr sz="2400" b="1"/>
            </a:lvl1pPr>
            <a:lvl2pPr marL="914400" lvl="1" indent="-228600" algn="l">
              <a:lnSpc>
                <a:spcPct val="90000"/>
              </a:lnSpc>
              <a:spcBef>
                <a:spcPts val="600"/>
              </a:spcBef>
              <a:spcAft>
                <a:spcPts val="0"/>
              </a:spcAft>
              <a:buSzPts val="1400"/>
              <a:buNone/>
              <a:defRPr sz="2000" b="1"/>
            </a:lvl2pPr>
            <a:lvl3pPr marL="1371600" lvl="2" indent="-228600" algn="l">
              <a:lnSpc>
                <a:spcPct val="90000"/>
              </a:lnSpc>
              <a:spcBef>
                <a:spcPts val="540"/>
              </a:spcBef>
              <a:spcAft>
                <a:spcPts val="0"/>
              </a:spcAft>
              <a:buSzPts val="1260"/>
              <a:buNone/>
              <a:defRPr sz="1800" b="1"/>
            </a:lvl3pPr>
            <a:lvl4pPr marL="1828800" lvl="3" indent="-228600" algn="l">
              <a:lnSpc>
                <a:spcPct val="90000"/>
              </a:lnSpc>
              <a:spcBef>
                <a:spcPts val="480"/>
              </a:spcBef>
              <a:spcAft>
                <a:spcPts val="0"/>
              </a:spcAft>
              <a:buSzPts val="1120"/>
              <a:buNone/>
              <a:defRPr sz="1600" b="1"/>
            </a:lvl4pPr>
            <a:lvl5pPr marL="2286000" lvl="4" indent="-228600" algn="l">
              <a:lnSpc>
                <a:spcPct val="90000"/>
              </a:lnSpc>
              <a:spcBef>
                <a:spcPts val="480"/>
              </a:spcBef>
              <a:spcAft>
                <a:spcPts val="0"/>
              </a:spcAft>
              <a:buSzPts val="1120"/>
              <a:buNone/>
              <a:defRPr sz="1600" b="1"/>
            </a:lvl5pPr>
            <a:lvl6pPr marL="2743200" lvl="5" indent="-228600" algn="l">
              <a:lnSpc>
                <a:spcPct val="90000"/>
              </a:lnSpc>
              <a:spcBef>
                <a:spcPts val="480"/>
              </a:spcBef>
              <a:spcAft>
                <a:spcPts val="0"/>
              </a:spcAft>
              <a:buSzPts val="1120"/>
              <a:buNone/>
              <a:defRPr sz="1600" b="1"/>
            </a:lvl6pPr>
            <a:lvl7pPr marL="3200400" lvl="6" indent="-228600" algn="l">
              <a:lnSpc>
                <a:spcPct val="90000"/>
              </a:lnSpc>
              <a:spcBef>
                <a:spcPts val="480"/>
              </a:spcBef>
              <a:spcAft>
                <a:spcPts val="0"/>
              </a:spcAft>
              <a:buSzPts val="1120"/>
              <a:buNone/>
              <a:defRPr sz="1600" b="1"/>
            </a:lvl7pPr>
            <a:lvl8pPr marL="3657600" lvl="7" indent="-228600" algn="l">
              <a:lnSpc>
                <a:spcPct val="90000"/>
              </a:lnSpc>
              <a:spcBef>
                <a:spcPts val="480"/>
              </a:spcBef>
              <a:spcAft>
                <a:spcPts val="0"/>
              </a:spcAft>
              <a:buSzPts val="1120"/>
              <a:buNone/>
              <a:defRPr sz="1600" b="1"/>
            </a:lvl8pPr>
            <a:lvl9pPr marL="4114800" lvl="8" indent="-228600" algn="l">
              <a:lnSpc>
                <a:spcPct val="90000"/>
              </a:lnSpc>
              <a:spcBef>
                <a:spcPts val="480"/>
              </a:spcBef>
              <a:spcAft>
                <a:spcPts val="0"/>
              </a:spcAft>
              <a:buSzPts val="1120"/>
              <a:buNone/>
              <a:defRPr sz="1600" b="1"/>
            </a:lvl9pPr>
          </a:lstStyle>
          <a:p>
            <a:endParaRPr/>
          </a:p>
        </p:txBody>
      </p:sp>
      <p:sp>
        <p:nvSpPr>
          <p:cNvPr id="45" name="Google Shape;45;p15"/>
          <p:cNvSpPr txBox="1">
            <a:spLocks noGrp="1"/>
          </p:cNvSpPr>
          <p:nvPr>
            <p:ph type="body" idx="4"/>
          </p:nvPr>
        </p:nvSpPr>
        <p:spPr>
          <a:xfrm>
            <a:off x="5656753" y="2498723"/>
            <a:ext cx="4892040" cy="3101977"/>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17500" algn="l">
              <a:lnSpc>
                <a:spcPct val="90000"/>
              </a:lnSpc>
              <a:spcBef>
                <a:spcPts val="600"/>
              </a:spcBef>
              <a:spcAft>
                <a:spcPts val="0"/>
              </a:spcAft>
              <a:buSzPts val="140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46" name="Google Shape;46;p15"/>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leyenda"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609599"/>
            <a:ext cx="3932237" cy="1600200"/>
          </a:xfrm>
          <a:prstGeom prst="rect">
            <a:avLst/>
          </a:prstGeom>
          <a:noFill/>
          <a:ln>
            <a:noFill/>
          </a:ln>
        </p:spPr>
        <p:txBody>
          <a:bodyPr spcFirstLastPara="1" wrap="square" lIns="91425" tIns="45700" rIns="91425" bIns="45700" anchor="b" anchorCtr="0">
            <a:normAutofit/>
          </a:bodyPr>
          <a:lstStyle>
            <a:lvl1pPr lvl="0" algn="l">
              <a:lnSpc>
                <a:spcPct val="125000"/>
              </a:lnSpc>
              <a:spcBef>
                <a:spcPts val="0"/>
              </a:spcBef>
              <a:spcAft>
                <a:spcPts val="0"/>
              </a:spcAft>
              <a:buClr>
                <a:srgbClr val="4A31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4800600" y="987425"/>
            <a:ext cx="5753100" cy="4613275"/>
          </a:xfrm>
          <a:prstGeom prst="rect">
            <a:avLst/>
          </a:prstGeom>
          <a:noFill/>
          <a:ln>
            <a:noFill/>
          </a:ln>
        </p:spPr>
        <p:txBody>
          <a:bodyPr spcFirstLastPara="1" wrap="square" lIns="91425" tIns="45700" rIns="91425" bIns="45700" anchor="t" anchorCtr="0">
            <a:normAutofit/>
          </a:bodyPr>
          <a:lstStyle>
            <a:lvl1pPr marL="457200" lvl="0" indent="-335280" algn="l">
              <a:lnSpc>
                <a:spcPct val="90000"/>
              </a:lnSpc>
              <a:spcBef>
                <a:spcPts val="720"/>
              </a:spcBef>
              <a:spcAft>
                <a:spcPts val="0"/>
              </a:spcAft>
              <a:buSzPts val="1680"/>
              <a:buChar char="•"/>
              <a:defRPr/>
            </a:lvl1pPr>
            <a:lvl2pPr marL="914400" lvl="1" indent="-317500" algn="l">
              <a:lnSpc>
                <a:spcPct val="90000"/>
              </a:lnSpc>
              <a:spcBef>
                <a:spcPts val="600"/>
              </a:spcBef>
              <a:spcAft>
                <a:spcPts val="0"/>
              </a:spcAft>
              <a:buSzPts val="1400"/>
              <a:buChar char="•"/>
              <a:defRPr/>
            </a:lvl2pPr>
            <a:lvl3pPr marL="1371600" lvl="2" indent="-308610" algn="l">
              <a:lnSpc>
                <a:spcPct val="90000"/>
              </a:lnSpc>
              <a:spcBef>
                <a:spcPts val="540"/>
              </a:spcBef>
              <a:spcAft>
                <a:spcPts val="0"/>
              </a:spcAft>
              <a:buSzPts val="1260"/>
              <a:buChar char="•"/>
              <a:defRPr/>
            </a:lvl3pPr>
            <a:lvl4pPr marL="1828800" lvl="3" indent="-308610" algn="l">
              <a:lnSpc>
                <a:spcPct val="90000"/>
              </a:lnSpc>
              <a:spcBef>
                <a:spcPts val="540"/>
              </a:spcBef>
              <a:spcAft>
                <a:spcPts val="0"/>
              </a:spcAft>
              <a:buSzPts val="1260"/>
              <a:buChar char="•"/>
              <a:defRPr/>
            </a:lvl4pPr>
            <a:lvl5pPr marL="2286000" lvl="4" indent="-308610" algn="l">
              <a:lnSpc>
                <a:spcPct val="90000"/>
              </a:lnSpc>
              <a:spcBef>
                <a:spcPts val="540"/>
              </a:spcBef>
              <a:spcAft>
                <a:spcPts val="0"/>
              </a:spcAft>
              <a:buSzPts val="1260"/>
              <a:buChar char="•"/>
              <a:defRPr/>
            </a:lvl5pPr>
            <a:lvl6pPr marL="2743200" lvl="5" indent="-308610" algn="l">
              <a:lnSpc>
                <a:spcPct val="90000"/>
              </a:lnSpc>
              <a:spcBef>
                <a:spcPts val="540"/>
              </a:spcBef>
              <a:spcAft>
                <a:spcPts val="0"/>
              </a:spcAft>
              <a:buSzPts val="1260"/>
              <a:buChar char="•"/>
              <a:defRPr/>
            </a:lvl6pPr>
            <a:lvl7pPr marL="3200400" lvl="6" indent="-308610" algn="l">
              <a:lnSpc>
                <a:spcPct val="90000"/>
              </a:lnSpc>
              <a:spcBef>
                <a:spcPts val="540"/>
              </a:spcBef>
              <a:spcAft>
                <a:spcPts val="0"/>
              </a:spcAft>
              <a:buSzPts val="1260"/>
              <a:buChar char="•"/>
              <a:defRPr/>
            </a:lvl7pPr>
            <a:lvl8pPr marL="3657600" lvl="7" indent="-308609" algn="l">
              <a:lnSpc>
                <a:spcPct val="90000"/>
              </a:lnSpc>
              <a:spcBef>
                <a:spcPts val="540"/>
              </a:spcBef>
              <a:spcAft>
                <a:spcPts val="0"/>
              </a:spcAft>
              <a:buSzPts val="1260"/>
              <a:buChar char="•"/>
              <a:defRPr/>
            </a:lvl8pPr>
            <a:lvl9pPr marL="4114800" lvl="8" indent="-308609" algn="l">
              <a:lnSpc>
                <a:spcPct val="90000"/>
              </a:lnSpc>
              <a:spcBef>
                <a:spcPts val="540"/>
              </a:spcBef>
              <a:spcAft>
                <a:spcPts val="0"/>
              </a:spcAft>
              <a:buSzPts val="1260"/>
              <a:buChar char="•"/>
              <a:defRPr/>
            </a:lvl9pPr>
          </a:lstStyle>
          <a:p>
            <a:endParaRPr/>
          </a:p>
        </p:txBody>
      </p:sp>
      <p:sp>
        <p:nvSpPr>
          <p:cNvPr id="61" name="Google Shape;61;p18"/>
          <p:cNvSpPr txBox="1">
            <a:spLocks noGrp="1"/>
          </p:cNvSpPr>
          <p:nvPr>
            <p:ph type="body" idx="2"/>
          </p:nvPr>
        </p:nvSpPr>
        <p:spPr>
          <a:xfrm>
            <a:off x="457200" y="2254249"/>
            <a:ext cx="3932237" cy="375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
              </a:spcBef>
              <a:spcAft>
                <a:spcPts val="0"/>
              </a:spcAft>
              <a:buSzPts val="1120"/>
              <a:buNone/>
              <a:defRPr sz="1600"/>
            </a:lvl1pPr>
            <a:lvl2pPr marL="914400" lvl="1" indent="-228600" algn="l">
              <a:lnSpc>
                <a:spcPct val="90000"/>
              </a:lnSpc>
              <a:spcBef>
                <a:spcPts val="420"/>
              </a:spcBef>
              <a:spcAft>
                <a:spcPts val="0"/>
              </a:spcAft>
              <a:buSzPts val="980"/>
              <a:buNone/>
              <a:defRPr sz="1400"/>
            </a:lvl2pPr>
            <a:lvl3pPr marL="1371600" lvl="2" indent="-228600" algn="l">
              <a:lnSpc>
                <a:spcPct val="90000"/>
              </a:lnSpc>
              <a:spcBef>
                <a:spcPts val="360"/>
              </a:spcBef>
              <a:spcAft>
                <a:spcPts val="0"/>
              </a:spcAft>
              <a:buSzPts val="840"/>
              <a:buNone/>
              <a:defRPr sz="1200"/>
            </a:lvl3pPr>
            <a:lvl4pPr marL="1828800" lvl="3" indent="-228600" algn="l">
              <a:lnSpc>
                <a:spcPct val="90000"/>
              </a:lnSpc>
              <a:spcBef>
                <a:spcPts val="300"/>
              </a:spcBef>
              <a:spcAft>
                <a:spcPts val="0"/>
              </a:spcAft>
              <a:buSzPts val="700"/>
              <a:buNone/>
              <a:defRPr sz="1000"/>
            </a:lvl4pPr>
            <a:lvl5pPr marL="2286000" lvl="4" indent="-228600" algn="l">
              <a:lnSpc>
                <a:spcPct val="90000"/>
              </a:lnSpc>
              <a:spcBef>
                <a:spcPts val="300"/>
              </a:spcBef>
              <a:spcAft>
                <a:spcPts val="0"/>
              </a:spcAft>
              <a:buSzPts val="700"/>
              <a:buNone/>
              <a:defRPr sz="1000"/>
            </a:lvl5pPr>
            <a:lvl6pPr marL="2743200" lvl="5" indent="-228600" algn="l">
              <a:lnSpc>
                <a:spcPct val="90000"/>
              </a:lnSpc>
              <a:spcBef>
                <a:spcPts val="300"/>
              </a:spcBef>
              <a:spcAft>
                <a:spcPts val="0"/>
              </a:spcAft>
              <a:buSzPts val="700"/>
              <a:buNone/>
              <a:defRPr sz="1000"/>
            </a:lvl6pPr>
            <a:lvl7pPr marL="3200400" lvl="6" indent="-228600" algn="l">
              <a:lnSpc>
                <a:spcPct val="90000"/>
              </a:lnSpc>
              <a:spcBef>
                <a:spcPts val="300"/>
              </a:spcBef>
              <a:spcAft>
                <a:spcPts val="0"/>
              </a:spcAft>
              <a:buSzPts val="700"/>
              <a:buNone/>
              <a:defRPr sz="1000"/>
            </a:lvl7pPr>
            <a:lvl8pPr marL="3657600" lvl="7" indent="-228600" algn="l">
              <a:lnSpc>
                <a:spcPct val="90000"/>
              </a:lnSpc>
              <a:spcBef>
                <a:spcPts val="300"/>
              </a:spcBef>
              <a:spcAft>
                <a:spcPts val="0"/>
              </a:spcAft>
              <a:buSzPts val="700"/>
              <a:buNone/>
              <a:defRPr sz="1000"/>
            </a:lvl8pPr>
            <a:lvl9pPr marL="4114800" lvl="8" indent="-228600" algn="l">
              <a:lnSpc>
                <a:spcPct val="90000"/>
              </a:lnSpc>
              <a:spcBef>
                <a:spcPts val="300"/>
              </a:spcBef>
              <a:spcAft>
                <a:spcPts val="0"/>
              </a:spcAft>
              <a:buSzPts val="700"/>
              <a:buNone/>
              <a:defRPr sz="1000"/>
            </a:lvl9pPr>
          </a:lstStyle>
          <a:p>
            <a:endParaRPr/>
          </a:p>
        </p:txBody>
      </p:sp>
      <p:sp>
        <p:nvSpPr>
          <p:cNvPr id="62" name="Google Shape;62;p18"/>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leyenda"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457200" y="609599"/>
            <a:ext cx="3932237" cy="1600200"/>
          </a:xfrm>
          <a:prstGeom prst="rect">
            <a:avLst/>
          </a:prstGeom>
          <a:noFill/>
          <a:ln>
            <a:noFill/>
          </a:ln>
        </p:spPr>
        <p:txBody>
          <a:bodyPr spcFirstLastPara="1" wrap="square" lIns="91425" tIns="45700" rIns="91425" bIns="45700" anchor="b" anchorCtr="0">
            <a:normAutofit/>
          </a:bodyPr>
          <a:lstStyle>
            <a:lvl1pPr lvl="0" algn="l">
              <a:lnSpc>
                <a:spcPct val="125000"/>
              </a:lnSpc>
              <a:spcBef>
                <a:spcPts val="0"/>
              </a:spcBef>
              <a:spcAft>
                <a:spcPts val="0"/>
              </a:spcAft>
              <a:buClr>
                <a:srgbClr val="4A31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descr="Marcador de posición vacío para agregar una imagen. Haga clic en el marcador de posición y seleccione la imagen que desee agregar"/>
          <p:cNvSpPr>
            <a:spLocks noGrp="1"/>
          </p:cNvSpPr>
          <p:nvPr>
            <p:ph type="pic" idx="2"/>
          </p:nvPr>
        </p:nvSpPr>
        <p:spPr>
          <a:xfrm>
            <a:off x="4800600" y="987425"/>
            <a:ext cx="5753100" cy="46132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960"/>
              </a:spcBef>
              <a:spcAft>
                <a:spcPts val="0"/>
              </a:spcAft>
              <a:buClr>
                <a:schemeClr val="lt1"/>
              </a:buClr>
              <a:buSzPts val="224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840"/>
              </a:spcBef>
              <a:spcAft>
                <a:spcPts val="0"/>
              </a:spcAft>
              <a:buClr>
                <a:schemeClr val="lt1"/>
              </a:buClr>
              <a:buSzPts val="196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720"/>
              </a:spcBef>
              <a:spcAft>
                <a:spcPts val="0"/>
              </a:spcAft>
              <a:buClr>
                <a:schemeClr val="lt1"/>
              </a:buClr>
              <a:buSzPts val="168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6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6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600"/>
              </a:spcBef>
              <a:spcAft>
                <a:spcPts val="0"/>
              </a:spcAft>
              <a:buClr>
                <a:schemeClr val="lt1"/>
              </a:buClr>
              <a:buSzPts val="1400"/>
              <a:buFont typeface="Arial"/>
              <a:buNone/>
              <a:defRPr sz="2000" b="0" i="0" u="none" strike="noStrike" cap="none">
                <a:solidFill>
                  <a:schemeClr val="lt2"/>
                </a:solidFill>
                <a:latin typeface="Calibri"/>
                <a:ea typeface="Calibri"/>
                <a:cs typeface="Calibri"/>
                <a:sym typeface="Calibri"/>
              </a:defRPr>
            </a:lvl6pPr>
            <a:lvl7pPr marR="0" lvl="6" algn="l" rtl="0">
              <a:lnSpc>
                <a:spcPct val="90000"/>
              </a:lnSpc>
              <a:spcBef>
                <a:spcPts val="600"/>
              </a:spcBef>
              <a:spcAft>
                <a:spcPts val="0"/>
              </a:spcAft>
              <a:buClr>
                <a:schemeClr val="lt1"/>
              </a:buClr>
              <a:buSzPts val="1400"/>
              <a:buFont typeface="Arial"/>
              <a:buNone/>
              <a:defRPr sz="2000" b="0" i="0" u="none" strike="noStrike" cap="none">
                <a:solidFill>
                  <a:schemeClr val="lt2"/>
                </a:solidFill>
                <a:latin typeface="Calibri"/>
                <a:ea typeface="Calibri"/>
                <a:cs typeface="Calibri"/>
                <a:sym typeface="Calibri"/>
              </a:defRPr>
            </a:lvl7pPr>
            <a:lvl8pPr marR="0" lvl="7" algn="l" rtl="0">
              <a:lnSpc>
                <a:spcPct val="90000"/>
              </a:lnSpc>
              <a:spcBef>
                <a:spcPts val="600"/>
              </a:spcBef>
              <a:spcAft>
                <a:spcPts val="0"/>
              </a:spcAft>
              <a:buClr>
                <a:schemeClr val="lt1"/>
              </a:buClr>
              <a:buSzPts val="1400"/>
              <a:buFont typeface="Arial"/>
              <a:buNone/>
              <a:defRPr sz="2000" b="0" i="0" u="none" strike="noStrike" cap="none">
                <a:solidFill>
                  <a:schemeClr val="lt2"/>
                </a:solidFill>
                <a:latin typeface="Calibri"/>
                <a:ea typeface="Calibri"/>
                <a:cs typeface="Calibri"/>
                <a:sym typeface="Calibri"/>
              </a:defRPr>
            </a:lvl8pPr>
            <a:lvl9pPr marR="0" lvl="8" algn="l" rtl="0">
              <a:lnSpc>
                <a:spcPct val="90000"/>
              </a:lnSpc>
              <a:spcBef>
                <a:spcPts val="600"/>
              </a:spcBef>
              <a:spcAft>
                <a:spcPts val="0"/>
              </a:spcAft>
              <a:buClr>
                <a:schemeClr val="lt1"/>
              </a:buClr>
              <a:buSzPts val="1400"/>
              <a:buFont typeface="Arial"/>
              <a:buNone/>
              <a:defRPr sz="2000" b="0" i="0" u="none" strike="noStrike" cap="none">
                <a:solidFill>
                  <a:schemeClr val="lt2"/>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457200" y="2254249"/>
            <a:ext cx="3932237" cy="375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
              </a:spcBef>
              <a:spcAft>
                <a:spcPts val="0"/>
              </a:spcAft>
              <a:buSzPts val="1120"/>
              <a:buNone/>
              <a:defRPr sz="1600"/>
            </a:lvl1pPr>
            <a:lvl2pPr marL="914400" lvl="1" indent="-228600" algn="l">
              <a:lnSpc>
                <a:spcPct val="90000"/>
              </a:lnSpc>
              <a:spcBef>
                <a:spcPts val="420"/>
              </a:spcBef>
              <a:spcAft>
                <a:spcPts val="0"/>
              </a:spcAft>
              <a:buSzPts val="980"/>
              <a:buNone/>
              <a:defRPr sz="1400"/>
            </a:lvl2pPr>
            <a:lvl3pPr marL="1371600" lvl="2" indent="-228600" algn="l">
              <a:lnSpc>
                <a:spcPct val="90000"/>
              </a:lnSpc>
              <a:spcBef>
                <a:spcPts val="360"/>
              </a:spcBef>
              <a:spcAft>
                <a:spcPts val="0"/>
              </a:spcAft>
              <a:buSzPts val="840"/>
              <a:buNone/>
              <a:defRPr sz="1200"/>
            </a:lvl3pPr>
            <a:lvl4pPr marL="1828800" lvl="3" indent="-228600" algn="l">
              <a:lnSpc>
                <a:spcPct val="90000"/>
              </a:lnSpc>
              <a:spcBef>
                <a:spcPts val="300"/>
              </a:spcBef>
              <a:spcAft>
                <a:spcPts val="0"/>
              </a:spcAft>
              <a:buSzPts val="700"/>
              <a:buNone/>
              <a:defRPr sz="1000"/>
            </a:lvl4pPr>
            <a:lvl5pPr marL="2286000" lvl="4" indent="-228600" algn="l">
              <a:lnSpc>
                <a:spcPct val="90000"/>
              </a:lnSpc>
              <a:spcBef>
                <a:spcPts val="300"/>
              </a:spcBef>
              <a:spcAft>
                <a:spcPts val="0"/>
              </a:spcAft>
              <a:buSzPts val="700"/>
              <a:buNone/>
              <a:defRPr sz="1000"/>
            </a:lvl5pPr>
            <a:lvl6pPr marL="2743200" lvl="5" indent="-228600" algn="l">
              <a:lnSpc>
                <a:spcPct val="90000"/>
              </a:lnSpc>
              <a:spcBef>
                <a:spcPts val="300"/>
              </a:spcBef>
              <a:spcAft>
                <a:spcPts val="0"/>
              </a:spcAft>
              <a:buSzPts val="700"/>
              <a:buNone/>
              <a:defRPr sz="1000"/>
            </a:lvl6pPr>
            <a:lvl7pPr marL="3200400" lvl="6" indent="-228600" algn="l">
              <a:lnSpc>
                <a:spcPct val="90000"/>
              </a:lnSpc>
              <a:spcBef>
                <a:spcPts val="300"/>
              </a:spcBef>
              <a:spcAft>
                <a:spcPts val="0"/>
              </a:spcAft>
              <a:buSzPts val="700"/>
              <a:buNone/>
              <a:defRPr sz="1000"/>
            </a:lvl7pPr>
            <a:lvl8pPr marL="3657600" lvl="7" indent="-228600" algn="l">
              <a:lnSpc>
                <a:spcPct val="90000"/>
              </a:lnSpc>
              <a:spcBef>
                <a:spcPts val="300"/>
              </a:spcBef>
              <a:spcAft>
                <a:spcPts val="0"/>
              </a:spcAft>
              <a:buSzPts val="700"/>
              <a:buNone/>
              <a:defRPr sz="1000"/>
            </a:lvl8pPr>
            <a:lvl9pPr marL="4114800" lvl="8" indent="-228600" algn="l">
              <a:lnSpc>
                <a:spcPct val="90000"/>
              </a:lnSpc>
              <a:spcBef>
                <a:spcPts val="300"/>
              </a:spcBef>
              <a:spcAft>
                <a:spcPts val="0"/>
              </a:spcAft>
              <a:buSzPts val="700"/>
              <a:buNone/>
              <a:defRPr sz="1000"/>
            </a:lvl9pPr>
          </a:lstStyle>
          <a:p>
            <a:endParaRPr/>
          </a:p>
        </p:txBody>
      </p:sp>
      <p:sp>
        <p:nvSpPr>
          <p:cNvPr id="69" name="Google Shape;69;p19"/>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4A3128"/>
              </a:buClr>
              <a:buSzPts val="4000"/>
              <a:buFont typeface="Calibri"/>
              <a:buNone/>
              <a:defRPr sz="4000" b="1" i="0" u="none" strike="noStrike" cap="none">
                <a:solidFill>
                  <a:srgbClr val="4A312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825625"/>
            <a:ext cx="10096500" cy="3778006"/>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90000"/>
              </a:lnSpc>
              <a:spcBef>
                <a:spcPts val="720"/>
              </a:spcBef>
              <a:spcAft>
                <a:spcPts val="0"/>
              </a:spcAft>
              <a:buClr>
                <a:schemeClr val="lt1"/>
              </a:buClr>
              <a:buSzPts val="1680"/>
              <a:buFont typeface="Arial"/>
              <a:buChar char="•"/>
              <a:defRPr sz="2400" b="0" i="0" u="none" strike="noStrike" cap="none">
                <a:solidFill>
                  <a:schemeClr val="lt1"/>
                </a:solidFill>
                <a:latin typeface="Calibri"/>
                <a:ea typeface="Calibri"/>
                <a:cs typeface="Calibri"/>
                <a:sym typeface="Calibri"/>
              </a:defRPr>
            </a:lvl1pPr>
            <a:lvl2pPr marL="914400" marR="0" lvl="1" indent="-317500" algn="l" rtl="0">
              <a:lnSpc>
                <a:spcPct val="90000"/>
              </a:lnSpc>
              <a:spcBef>
                <a:spcPts val="600"/>
              </a:spcBef>
              <a:spcAft>
                <a:spcPts val="0"/>
              </a:spcAft>
              <a:buClr>
                <a:schemeClr val="lt1"/>
              </a:buClr>
              <a:buSzPts val="1400"/>
              <a:buFont typeface="Arial"/>
              <a:buChar char="•"/>
              <a:defRPr sz="2000" b="0" i="0" u="none" strike="noStrike" cap="none">
                <a:solidFill>
                  <a:schemeClr val="lt1"/>
                </a:solidFill>
                <a:latin typeface="Calibri"/>
                <a:ea typeface="Calibri"/>
                <a:cs typeface="Calibri"/>
                <a:sym typeface="Calibri"/>
              </a:defRPr>
            </a:lvl2pPr>
            <a:lvl3pPr marL="1371600" marR="0" lvl="2" indent="-308610" algn="l" rtl="0">
              <a:lnSpc>
                <a:spcPct val="90000"/>
              </a:lnSpc>
              <a:spcBef>
                <a:spcPts val="540"/>
              </a:spcBef>
              <a:spcAft>
                <a:spcPts val="0"/>
              </a:spcAft>
              <a:buClr>
                <a:schemeClr val="lt1"/>
              </a:buClr>
              <a:buSzPts val="1260"/>
              <a:buFont typeface="Arial"/>
              <a:buChar char="•"/>
              <a:defRPr sz="1800" b="0" i="0" u="none" strike="noStrike" cap="none">
                <a:solidFill>
                  <a:schemeClr val="lt1"/>
                </a:solidFill>
                <a:latin typeface="Calibri"/>
                <a:ea typeface="Calibri"/>
                <a:cs typeface="Calibri"/>
                <a:sym typeface="Calibri"/>
              </a:defRPr>
            </a:lvl3pPr>
            <a:lvl4pPr marL="1828800" marR="0" lvl="3" indent="-308610" algn="l" rtl="0">
              <a:lnSpc>
                <a:spcPct val="90000"/>
              </a:lnSpc>
              <a:spcBef>
                <a:spcPts val="540"/>
              </a:spcBef>
              <a:spcAft>
                <a:spcPts val="0"/>
              </a:spcAft>
              <a:buClr>
                <a:schemeClr val="lt1"/>
              </a:buClr>
              <a:buSzPts val="1260"/>
              <a:buFont typeface="Arial"/>
              <a:buChar char="•"/>
              <a:defRPr sz="1800" b="0" i="0" u="none" strike="noStrike" cap="none">
                <a:solidFill>
                  <a:schemeClr val="lt1"/>
                </a:solidFill>
                <a:latin typeface="Calibri"/>
                <a:ea typeface="Calibri"/>
                <a:cs typeface="Calibri"/>
                <a:sym typeface="Calibri"/>
              </a:defRPr>
            </a:lvl4pPr>
            <a:lvl5pPr marL="2286000" marR="0" lvl="4" indent="-308610" algn="l" rtl="0">
              <a:lnSpc>
                <a:spcPct val="90000"/>
              </a:lnSpc>
              <a:spcBef>
                <a:spcPts val="540"/>
              </a:spcBef>
              <a:spcAft>
                <a:spcPts val="0"/>
              </a:spcAft>
              <a:buClr>
                <a:schemeClr val="lt1"/>
              </a:buClr>
              <a:buSzPts val="1260"/>
              <a:buFont typeface="Arial"/>
              <a:buChar char="•"/>
              <a:defRPr sz="1800" b="0" i="0" u="none" strike="noStrike" cap="none">
                <a:solidFill>
                  <a:schemeClr val="lt1"/>
                </a:solidFill>
                <a:latin typeface="Calibri"/>
                <a:ea typeface="Calibri"/>
                <a:cs typeface="Calibri"/>
                <a:sym typeface="Calibri"/>
              </a:defRPr>
            </a:lvl5pPr>
            <a:lvl6pPr marL="2743200" marR="0" lvl="5" indent="-308610" algn="l" rtl="0">
              <a:lnSpc>
                <a:spcPct val="90000"/>
              </a:lnSpc>
              <a:spcBef>
                <a:spcPts val="540"/>
              </a:spcBef>
              <a:spcAft>
                <a:spcPts val="0"/>
              </a:spcAft>
              <a:buClr>
                <a:schemeClr val="lt1"/>
              </a:buClr>
              <a:buSzPts val="1260"/>
              <a:buFont typeface="Arial"/>
              <a:buChar char="•"/>
              <a:defRPr sz="1800" b="0" i="0" u="none" strike="noStrike" cap="none">
                <a:solidFill>
                  <a:schemeClr val="lt2"/>
                </a:solidFill>
                <a:latin typeface="Calibri"/>
                <a:ea typeface="Calibri"/>
                <a:cs typeface="Calibri"/>
                <a:sym typeface="Calibri"/>
              </a:defRPr>
            </a:lvl6pPr>
            <a:lvl7pPr marL="3200400" marR="0" lvl="6" indent="-308610" algn="l" rtl="0">
              <a:lnSpc>
                <a:spcPct val="90000"/>
              </a:lnSpc>
              <a:spcBef>
                <a:spcPts val="540"/>
              </a:spcBef>
              <a:spcAft>
                <a:spcPts val="0"/>
              </a:spcAft>
              <a:buClr>
                <a:schemeClr val="lt1"/>
              </a:buClr>
              <a:buSzPts val="1260"/>
              <a:buFont typeface="Arial"/>
              <a:buChar char="•"/>
              <a:defRPr sz="1800" b="0" i="0" u="none" strike="noStrike" cap="none">
                <a:solidFill>
                  <a:schemeClr val="lt2"/>
                </a:solidFill>
                <a:latin typeface="Calibri"/>
                <a:ea typeface="Calibri"/>
                <a:cs typeface="Calibri"/>
                <a:sym typeface="Calibri"/>
              </a:defRPr>
            </a:lvl7pPr>
            <a:lvl8pPr marL="3657600" marR="0" lvl="7" indent="-308609" algn="l" rtl="0">
              <a:lnSpc>
                <a:spcPct val="90000"/>
              </a:lnSpc>
              <a:spcBef>
                <a:spcPts val="540"/>
              </a:spcBef>
              <a:spcAft>
                <a:spcPts val="0"/>
              </a:spcAft>
              <a:buClr>
                <a:schemeClr val="lt1"/>
              </a:buClr>
              <a:buSzPts val="1260"/>
              <a:buFont typeface="Arial"/>
              <a:buChar char="•"/>
              <a:defRPr sz="1800" b="0" i="0" u="none" strike="noStrike" cap="none">
                <a:solidFill>
                  <a:schemeClr val="lt2"/>
                </a:solidFill>
                <a:latin typeface="Calibri"/>
                <a:ea typeface="Calibri"/>
                <a:cs typeface="Calibri"/>
                <a:sym typeface="Calibri"/>
              </a:defRPr>
            </a:lvl8pPr>
            <a:lvl9pPr marL="4114800" marR="0" lvl="8" indent="-308609" algn="l" rtl="0">
              <a:lnSpc>
                <a:spcPct val="90000"/>
              </a:lnSpc>
              <a:spcBef>
                <a:spcPts val="540"/>
              </a:spcBef>
              <a:spcAft>
                <a:spcPts val="0"/>
              </a:spcAft>
              <a:buClr>
                <a:schemeClr val="lt1"/>
              </a:buClr>
              <a:buSzPts val="1260"/>
              <a:buFont typeface="Arial"/>
              <a:buChar char="•"/>
              <a:defRPr sz="1800" b="0" i="0" u="none" strike="noStrike" cap="none">
                <a:solidFill>
                  <a:schemeClr val="lt2"/>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E1DFD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E1DFD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1DFDF"/>
                </a:solidFill>
                <a:latin typeface="Calibri"/>
                <a:ea typeface="Calibri"/>
                <a:cs typeface="Calibri"/>
                <a:sym typeface="Calibri"/>
              </a:defRPr>
            </a:lvl1pPr>
            <a:lvl2pPr marL="0" marR="0" lvl="1" indent="0" algn="r" rtl="0">
              <a:spcBef>
                <a:spcPts val="0"/>
              </a:spcBef>
              <a:buNone/>
              <a:defRPr sz="1200" b="0" i="0" u="none" strike="noStrike" cap="none">
                <a:solidFill>
                  <a:srgbClr val="E1DFDF"/>
                </a:solidFill>
                <a:latin typeface="Calibri"/>
                <a:ea typeface="Calibri"/>
                <a:cs typeface="Calibri"/>
                <a:sym typeface="Calibri"/>
              </a:defRPr>
            </a:lvl2pPr>
            <a:lvl3pPr marL="0" marR="0" lvl="2" indent="0" algn="r" rtl="0">
              <a:spcBef>
                <a:spcPts val="0"/>
              </a:spcBef>
              <a:buNone/>
              <a:defRPr sz="1200" b="0" i="0" u="none" strike="noStrike" cap="none">
                <a:solidFill>
                  <a:srgbClr val="E1DFDF"/>
                </a:solidFill>
                <a:latin typeface="Calibri"/>
                <a:ea typeface="Calibri"/>
                <a:cs typeface="Calibri"/>
                <a:sym typeface="Calibri"/>
              </a:defRPr>
            </a:lvl3pPr>
            <a:lvl4pPr marL="0" marR="0" lvl="3" indent="0" algn="r" rtl="0">
              <a:spcBef>
                <a:spcPts val="0"/>
              </a:spcBef>
              <a:buNone/>
              <a:defRPr sz="1200" b="0" i="0" u="none" strike="noStrike" cap="none">
                <a:solidFill>
                  <a:srgbClr val="E1DFDF"/>
                </a:solidFill>
                <a:latin typeface="Calibri"/>
                <a:ea typeface="Calibri"/>
                <a:cs typeface="Calibri"/>
                <a:sym typeface="Calibri"/>
              </a:defRPr>
            </a:lvl4pPr>
            <a:lvl5pPr marL="0" marR="0" lvl="4" indent="0" algn="r" rtl="0">
              <a:spcBef>
                <a:spcPts val="0"/>
              </a:spcBef>
              <a:buNone/>
              <a:defRPr sz="1200" b="0" i="0" u="none" strike="noStrike" cap="none">
                <a:solidFill>
                  <a:srgbClr val="E1DFDF"/>
                </a:solidFill>
                <a:latin typeface="Calibri"/>
                <a:ea typeface="Calibri"/>
                <a:cs typeface="Calibri"/>
                <a:sym typeface="Calibri"/>
              </a:defRPr>
            </a:lvl5pPr>
            <a:lvl6pPr marL="0" marR="0" lvl="5" indent="0" algn="r" rtl="0">
              <a:spcBef>
                <a:spcPts val="0"/>
              </a:spcBef>
              <a:buNone/>
              <a:defRPr sz="1200" b="0" i="0" u="none" strike="noStrike" cap="none">
                <a:solidFill>
                  <a:srgbClr val="E1DFDF"/>
                </a:solidFill>
                <a:latin typeface="Calibri"/>
                <a:ea typeface="Calibri"/>
                <a:cs typeface="Calibri"/>
                <a:sym typeface="Calibri"/>
              </a:defRPr>
            </a:lvl6pPr>
            <a:lvl7pPr marL="0" marR="0" lvl="6" indent="0" algn="r" rtl="0">
              <a:spcBef>
                <a:spcPts val="0"/>
              </a:spcBef>
              <a:buNone/>
              <a:defRPr sz="1200" b="0" i="0" u="none" strike="noStrike" cap="none">
                <a:solidFill>
                  <a:srgbClr val="E1DFDF"/>
                </a:solidFill>
                <a:latin typeface="Calibri"/>
                <a:ea typeface="Calibri"/>
                <a:cs typeface="Calibri"/>
                <a:sym typeface="Calibri"/>
              </a:defRPr>
            </a:lvl7pPr>
            <a:lvl8pPr marL="0" marR="0" lvl="7" indent="0" algn="r" rtl="0">
              <a:spcBef>
                <a:spcPts val="0"/>
              </a:spcBef>
              <a:buNone/>
              <a:defRPr sz="1200" b="0" i="0" u="none" strike="noStrike" cap="none">
                <a:solidFill>
                  <a:srgbClr val="E1DFDF"/>
                </a:solidFill>
                <a:latin typeface="Calibri"/>
                <a:ea typeface="Calibri"/>
                <a:cs typeface="Calibri"/>
                <a:sym typeface="Calibri"/>
              </a:defRPr>
            </a:lvl8pPr>
            <a:lvl9pPr marL="0" marR="0" lvl="8" indent="0" algn="r" rtl="0">
              <a:spcBef>
                <a:spcPts val="0"/>
              </a:spcBef>
              <a:buNone/>
              <a:defRPr sz="1200" b="0" i="0" u="none" strike="noStrike" cap="none">
                <a:solidFill>
                  <a:srgbClr val="E1DFD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6648">
          <p15:clr>
            <a:srgbClr val="F26B43"/>
          </p15:clr>
        </p15:guide>
        <p15:guide id="5" orient="horz" pos="3528">
          <p15:clr>
            <a:srgbClr val="F26B43"/>
          </p15:clr>
        </p15:guide>
        <p15:guide id="6" orient="horz" pos="11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exem.ab@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stindiario.com/las-mundiales/2021/04/06/664515/grupos-civiles-piden-renuncia-de-presidente-de-honduras-senalado-de-narcotrafic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ytimes.com/es/2021/04/06/espanol/honduras-migrac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nivision.com/noticias/inmigracion/caravana-inmigrantes-honduras-se-disuelve-frontera-guatemal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shingtonhispanic.com/internacional/mexico-guatemala-y-honduras-reforzaran-seguridad-fronteriz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w.com/es/guatemala-y-honduras-niegan-acuerdo-con-estados-unidos-sobre-fronteras/a-5719125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w.com/es/funcionario-de-eeuu-visita-ca-y-honduras-justifica-su-exclusi%C3%B3n/a-571055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wissinfo.ch/spa/eeuu-honduras_el-enviado-de-ee-uu--y-el-canciller-de-honduras-conversan-sobre-corrupci%C3%B3n/4651981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atribuna.hn/2021/04/14/las-remesas-enviadas-a-honduras-suben-29-pese-a-la-covid-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tribuna.hn/2021/04/14/en-zona-occidente-se-registro-indice-de-inflacion-moderad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tribuna.hn/2021/04/15/auto-de-formal-procesamiento-para-marco-bogran-y-alex-mora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prensa.hn/honduras/1456810-410/peligran-14-millones-vacunas-adquirio-hondur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1DFDF"/>
              </a:buClr>
              <a:buSzPts val="6000"/>
              <a:buFont typeface="Calibri"/>
              <a:buNone/>
            </a:pPr>
            <a:r>
              <a:rPr lang="es-ES"/>
              <a:t>INFORME HONDURAS</a:t>
            </a:r>
            <a:endParaRPr/>
          </a:p>
        </p:txBody>
      </p:sp>
      <p:sp>
        <p:nvSpPr>
          <p:cNvPr id="90" name="Google Shape;90;p1"/>
          <p:cNvSpPr txBox="1">
            <a:spLocks noGrp="1"/>
          </p:cNvSpPr>
          <p:nvPr>
            <p:ph type="subTitle" idx="1"/>
          </p:nvPr>
        </p:nvSpPr>
        <p:spPr>
          <a:xfrm>
            <a:off x="1524000" y="3602038"/>
            <a:ext cx="9144000" cy="2798762"/>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SzPct val="70000"/>
              <a:buNone/>
            </a:pPr>
            <a:r>
              <a:rPr lang="es-ES"/>
              <a:t>1ERO DE ABRIL AL 15 DE ABRIL DEL 2021</a:t>
            </a:r>
            <a:endParaRPr/>
          </a:p>
          <a:p>
            <a:pPr marL="0" lvl="0" indent="0" algn="ctr" rtl="0">
              <a:lnSpc>
                <a:spcPct val="90000"/>
              </a:lnSpc>
              <a:spcBef>
                <a:spcPts val="612"/>
              </a:spcBef>
              <a:spcAft>
                <a:spcPts val="0"/>
              </a:spcAft>
              <a:buSzPct val="70000"/>
              <a:buNone/>
            </a:pPr>
            <a:endParaRPr/>
          </a:p>
          <a:p>
            <a:pPr marL="0" lvl="0" indent="0" algn="ctr" rtl="0">
              <a:lnSpc>
                <a:spcPct val="90000"/>
              </a:lnSpc>
              <a:spcBef>
                <a:spcPts val="612"/>
              </a:spcBef>
              <a:spcAft>
                <a:spcPts val="0"/>
              </a:spcAft>
              <a:buSzPct val="70000"/>
              <a:buNone/>
            </a:pPr>
            <a:r>
              <a:rPr lang="es-ES"/>
              <a:t>PAMELA BORELLI</a:t>
            </a:r>
            <a:endParaRPr/>
          </a:p>
          <a:p>
            <a:pPr marL="0" lvl="0" indent="0" algn="ctr" rtl="0">
              <a:lnSpc>
                <a:spcPct val="90000"/>
              </a:lnSpc>
              <a:spcBef>
                <a:spcPts val="612"/>
              </a:spcBef>
              <a:spcAft>
                <a:spcPts val="0"/>
              </a:spcAft>
              <a:buSzPct val="70000"/>
              <a:buNone/>
            </a:pPr>
            <a:r>
              <a:rPr lang="es-ES" u="sng"/>
              <a:t>pamelaborelli88@yahoo.com.ar</a:t>
            </a:r>
            <a:endParaRPr/>
          </a:p>
          <a:p>
            <a:pPr marL="0" lvl="0" indent="0" algn="ctr" rtl="0">
              <a:lnSpc>
                <a:spcPct val="90000"/>
              </a:lnSpc>
              <a:spcBef>
                <a:spcPts val="612"/>
              </a:spcBef>
              <a:spcAft>
                <a:spcPts val="0"/>
              </a:spcAft>
              <a:buSzPct val="70000"/>
              <a:buNone/>
            </a:pPr>
            <a:r>
              <a:rPr lang="es-ES"/>
              <a:t>9 341 667 2043</a:t>
            </a:r>
            <a:endParaRPr/>
          </a:p>
          <a:p>
            <a:pPr marL="0" lvl="0" indent="0" algn="ctr" rtl="0">
              <a:lnSpc>
                <a:spcPct val="90000"/>
              </a:lnSpc>
              <a:spcBef>
                <a:spcPts val="612"/>
              </a:spcBef>
              <a:spcAft>
                <a:spcPts val="0"/>
              </a:spcAft>
              <a:buSzPct val="70000"/>
              <a:buNone/>
            </a:pPr>
            <a:endParaRPr/>
          </a:p>
          <a:p>
            <a:pPr marL="0" lvl="0" indent="0" algn="ctr" rtl="0">
              <a:lnSpc>
                <a:spcPct val="90000"/>
              </a:lnSpc>
              <a:spcBef>
                <a:spcPts val="612"/>
              </a:spcBef>
              <a:spcAft>
                <a:spcPts val="0"/>
              </a:spcAft>
              <a:buSzPct val="70000"/>
              <a:buNone/>
            </a:pPr>
            <a:r>
              <a:rPr lang="es-ES"/>
              <a:t> LUIS GRANADOS</a:t>
            </a:r>
            <a:endParaRPr/>
          </a:p>
          <a:p>
            <a:pPr marL="0" lvl="0" indent="0" algn="ctr" rtl="0">
              <a:lnSpc>
                <a:spcPct val="90000"/>
              </a:lnSpc>
              <a:spcBef>
                <a:spcPts val="612"/>
              </a:spcBef>
              <a:spcAft>
                <a:spcPts val="0"/>
              </a:spcAft>
              <a:buSzPct val="70000"/>
              <a:buNone/>
            </a:pPr>
            <a:r>
              <a:rPr lang="es-ES" u="sng">
                <a:solidFill>
                  <a:schemeClr val="hlink"/>
                </a:solidFill>
                <a:hlinkClick r:id="rId3"/>
              </a:rPr>
              <a:t>lexem.ab@gmail.com</a:t>
            </a:r>
            <a:endParaRPr/>
          </a:p>
          <a:p>
            <a:pPr marL="0" lvl="0" indent="0" algn="ctr" rtl="0">
              <a:lnSpc>
                <a:spcPct val="90000"/>
              </a:lnSpc>
              <a:spcBef>
                <a:spcPts val="612"/>
              </a:spcBef>
              <a:spcAft>
                <a:spcPts val="0"/>
              </a:spcAft>
              <a:buSzPct val="70000"/>
              <a:buNone/>
            </a:pPr>
            <a:r>
              <a:rPr lang="es-ES"/>
              <a:t>99 31 59 64 56</a:t>
            </a:r>
            <a:endParaRPr/>
          </a:p>
          <a:p>
            <a:pPr marL="0" lvl="0" indent="0" algn="ctr" rtl="0">
              <a:lnSpc>
                <a:spcPct val="90000"/>
              </a:lnSpc>
              <a:spcBef>
                <a:spcPts val="612"/>
              </a:spcBef>
              <a:spcAft>
                <a:spcPts val="0"/>
              </a:spcAft>
              <a:buSzPct val="7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A3128"/>
              </a:buClr>
              <a:buSzPts val="4000"/>
              <a:buFont typeface="Calibri"/>
              <a:buNone/>
            </a:pPr>
            <a:r>
              <a:rPr lang="es-ES"/>
              <a:t>GOBIERNO</a:t>
            </a:r>
            <a:endParaRPr/>
          </a:p>
        </p:txBody>
      </p:sp>
      <p:sp>
        <p:nvSpPr>
          <p:cNvPr id="97" name="Google Shape;97;p2"/>
          <p:cNvSpPr txBox="1">
            <a:spLocks noGrp="1"/>
          </p:cNvSpPr>
          <p:nvPr>
            <p:ph type="body" idx="1"/>
          </p:nvPr>
        </p:nvSpPr>
        <p:spPr>
          <a:xfrm>
            <a:off x="457200" y="1825625"/>
            <a:ext cx="10096500" cy="3778006"/>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260"/>
              <a:buNone/>
            </a:pPr>
            <a:r>
              <a:rPr lang="es-ES" sz="1800">
                <a:latin typeface="Arial"/>
                <a:ea typeface="Arial"/>
                <a:cs typeface="Arial"/>
                <a:sym typeface="Arial"/>
              </a:rPr>
              <a:t>Treinta y seis organizaciones de la sociedad civil  solicitaron en una declaración titulada “Llamamiento patriótico a la transición” la renuncia de Juan Orlando Hernández y que se convoque a un gobierno de transición hasta las próximas elecciones</a:t>
            </a:r>
            <a:r>
              <a:rPr lang="es-ES" sz="1800" b="1">
                <a:latin typeface="Arial"/>
                <a:ea typeface="Arial"/>
                <a:cs typeface="Arial"/>
                <a:sym typeface="Arial"/>
              </a:rPr>
              <a:t> </a:t>
            </a:r>
            <a:endParaRPr sz="1800">
              <a:latin typeface="Arial"/>
              <a:ea typeface="Arial"/>
              <a:cs typeface="Arial"/>
              <a:sym typeface="Arial"/>
            </a:endParaRPr>
          </a:p>
          <a:p>
            <a:pPr marL="0" lvl="0" indent="0" algn="ctr" rtl="0">
              <a:lnSpc>
                <a:spcPct val="115000"/>
              </a:lnSpc>
              <a:spcBef>
                <a:spcPts val="540"/>
              </a:spcBef>
              <a:spcAft>
                <a:spcPts val="0"/>
              </a:spcAft>
              <a:buSzPts val="1260"/>
              <a:buNone/>
            </a:pPr>
            <a:r>
              <a:rPr lang="es-ES" sz="18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https://listindiario.com/las-mundiales/2021/04/06/664515/grupos-civiles-piden-renuncia-de-presidente-de-honduras-senalado-de-narcotrafico</a:t>
            </a:r>
            <a:r>
              <a:rPr lang="es-ES" sz="1800">
                <a:solidFill>
                  <a:srgbClr val="002060"/>
                </a:solidFill>
                <a:latin typeface="Arial"/>
                <a:ea typeface="Arial"/>
                <a:cs typeface="Arial"/>
                <a:sym typeface="Arial"/>
              </a:rPr>
              <a:t> </a:t>
            </a:r>
            <a:endParaRPr sz="1800">
              <a:solidFill>
                <a:srgbClr val="002060"/>
              </a:solidFill>
              <a:latin typeface="Arial"/>
              <a:ea typeface="Arial"/>
              <a:cs typeface="Arial"/>
              <a:sym typeface="Arial"/>
            </a:endParaRPr>
          </a:p>
          <a:p>
            <a:pPr marL="228600" lvl="0" indent="-121920" algn="l" rtl="0">
              <a:lnSpc>
                <a:spcPct val="90000"/>
              </a:lnSpc>
              <a:spcBef>
                <a:spcPts val="720"/>
              </a:spcBef>
              <a:spcAft>
                <a:spcPts val="0"/>
              </a:spcAft>
              <a:buSzPts val="168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A3128"/>
              </a:buClr>
              <a:buSzPts val="4000"/>
              <a:buFont typeface="Calibri"/>
              <a:buNone/>
            </a:pPr>
            <a:r>
              <a:rPr lang="es-ES"/>
              <a:t>INTERNACIONAL</a:t>
            </a:r>
            <a:endParaRPr/>
          </a:p>
        </p:txBody>
      </p:sp>
      <p:sp>
        <p:nvSpPr>
          <p:cNvPr id="104" name="Google Shape;104;p3"/>
          <p:cNvSpPr txBox="1">
            <a:spLocks noGrp="1"/>
          </p:cNvSpPr>
          <p:nvPr>
            <p:ph type="body" idx="1"/>
          </p:nvPr>
        </p:nvSpPr>
        <p:spPr>
          <a:xfrm>
            <a:off x="457200" y="1825625"/>
            <a:ext cx="10217100" cy="37779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15000"/>
              </a:lnSpc>
              <a:spcBef>
                <a:spcPts val="0"/>
              </a:spcBef>
              <a:spcAft>
                <a:spcPts val="0"/>
              </a:spcAft>
              <a:buSzPct val="70000"/>
              <a:buNone/>
            </a:pPr>
            <a:r>
              <a:rPr lang="es-ES" sz="1800" b="1">
                <a:latin typeface="Arial"/>
                <a:ea typeface="Arial"/>
                <a:cs typeface="Arial"/>
                <a:sym typeface="Arial"/>
              </a:rPr>
              <a:t>Buscando una nueva vida</a:t>
            </a:r>
            <a:endParaRPr sz="1800">
              <a:latin typeface="Arial"/>
              <a:ea typeface="Arial"/>
              <a:cs typeface="Arial"/>
              <a:sym typeface="Arial"/>
            </a:endParaRPr>
          </a:p>
          <a:p>
            <a:pPr marL="0" lvl="0" indent="0" algn="just" rtl="0">
              <a:lnSpc>
                <a:spcPct val="115000"/>
              </a:lnSpc>
              <a:spcBef>
                <a:spcPts val="419"/>
              </a:spcBef>
              <a:spcAft>
                <a:spcPts val="0"/>
              </a:spcAft>
              <a:buSzPct val="70000"/>
              <a:buNone/>
            </a:pPr>
            <a:r>
              <a:rPr lang="es-ES" sz="1800">
                <a:latin typeface="Arial"/>
                <a:ea typeface="Arial"/>
                <a:cs typeface="Arial"/>
                <a:sym typeface="Arial"/>
              </a:rPr>
              <a:t>La angustiante situación generada por los arrasadores huracanes, el Covid 19, el cambio de polìticas migratorias de EEUU y la desconfianza con el gobierno hacen que en el mes de marzo se haya alcanzado el máximo récord de los últimos 15 años de detenciones en la frontera suroeste de Estados Unidos.</a:t>
            </a:r>
            <a:endParaRPr/>
          </a:p>
          <a:p>
            <a:pPr marL="0" lvl="0" indent="0" algn="just" rtl="0">
              <a:lnSpc>
                <a:spcPct val="115000"/>
              </a:lnSpc>
              <a:spcBef>
                <a:spcPts val="419"/>
              </a:spcBef>
              <a:spcAft>
                <a:spcPts val="0"/>
              </a:spcAft>
              <a:buSzPct val="70000"/>
              <a:buNone/>
            </a:pPr>
            <a:endParaRPr sz="1800">
              <a:latin typeface="Arial"/>
              <a:ea typeface="Arial"/>
              <a:cs typeface="Arial"/>
              <a:sym typeface="Arial"/>
            </a:endParaRPr>
          </a:p>
          <a:p>
            <a:pPr marL="0" lvl="0" indent="0" algn="ctr" rtl="0">
              <a:lnSpc>
                <a:spcPct val="115000"/>
              </a:lnSpc>
              <a:spcBef>
                <a:spcPts val="419"/>
              </a:spcBef>
              <a:spcAft>
                <a:spcPts val="0"/>
              </a:spcAft>
              <a:buSzPct val="70000"/>
              <a:buNone/>
            </a:pPr>
            <a:r>
              <a:rPr lang="es-ES" sz="18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https://www.nytimes.com/es/2021/04/06/espanol/honduras-migracion.html</a:t>
            </a:r>
            <a:endParaRPr sz="1800" u="sng">
              <a:solidFill>
                <a:srgbClr val="002060"/>
              </a:solidFill>
              <a:latin typeface="Arial"/>
              <a:ea typeface="Arial"/>
              <a:cs typeface="Arial"/>
              <a:sym typeface="Arial"/>
            </a:endParaRPr>
          </a:p>
          <a:p>
            <a:pPr marL="0" lvl="0" indent="0" algn="ctr" rtl="0">
              <a:lnSpc>
                <a:spcPct val="115000"/>
              </a:lnSpc>
              <a:spcBef>
                <a:spcPts val="419"/>
              </a:spcBef>
              <a:spcAft>
                <a:spcPts val="0"/>
              </a:spcAft>
              <a:buSzPct val="70000"/>
              <a:buNone/>
            </a:pPr>
            <a:endParaRPr sz="1800">
              <a:solidFill>
                <a:srgbClr val="002060"/>
              </a:solidFill>
              <a:latin typeface="Arial"/>
              <a:ea typeface="Arial"/>
              <a:cs typeface="Arial"/>
              <a:sym typeface="Arial"/>
            </a:endParaRPr>
          </a:p>
          <a:p>
            <a:pPr marL="0" lvl="0" indent="0" algn="just" rtl="0">
              <a:lnSpc>
                <a:spcPct val="115000"/>
              </a:lnSpc>
              <a:spcBef>
                <a:spcPts val="419"/>
              </a:spcBef>
              <a:spcAft>
                <a:spcPts val="0"/>
              </a:spcAft>
              <a:buSzPct val="70000"/>
              <a:buNone/>
            </a:pPr>
            <a:r>
              <a:rPr lang="es-ES" sz="1800">
                <a:latin typeface="Arial"/>
                <a:ea typeface="Arial"/>
                <a:cs typeface="Arial"/>
                <a:sym typeface="Arial"/>
              </a:rPr>
              <a:t>Fue desarticulada una caravana de 200 o 300 personas, convocadas a través de las redes sociales, que partió a fin de marzo desde San Pedro Sula hacia EEUU al ser interceptada por la policía que solicitó sus permisos de viajes y los retornó a sus lugares de origen.</a:t>
            </a:r>
            <a:endParaRPr sz="1800">
              <a:latin typeface="Arial"/>
              <a:ea typeface="Arial"/>
              <a:cs typeface="Arial"/>
              <a:sym typeface="Arial"/>
            </a:endParaRPr>
          </a:p>
          <a:p>
            <a:pPr marL="0" lvl="0" indent="0" algn="just" rtl="0">
              <a:lnSpc>
                <a:spcPct val="115000"/>
              </a:lnSpc>
              <a:spcBef>
                <a:spcPts val="419"/>
              </a:spcBef>
              <a:spcAft>
                <a:spcPts val="0"/>
              </a:spcAft>
              <a:buSzPct val="70000"/>
              <a:buNone/>
            </a:pPr>
            <a:r>
              <a:rPr lang="es-ES" sz="1800">
                <a:latin typeface="Arial"/>
                <a:ea typeface="Arial"/>
                <a:cs typeface="Arial"/>
                <a:sym typeface="Arial"/>
              </a:rPr>
              <a:t>Con motivo de la convocatoria a la caravana y previo al día de la misma, Guatemala se anticipó decretando un estado de prevención, y el gobierno de EEUU publicó en sus redes, para desalentar a los hondureños, que la situación en las fronteras no había cambiado.</a:t>
            </a:r>
            <a:endParaRPr/>
          </a:p>
          <a:p>
            <a:pPr marL="0" lvl="0" indent="0" algn="just" rtl="0">
              <a:lnSpc>
                <a:spcPct val="115000"/>
              </a:lnSpc>
              <a:spcBef>
                <a:spcPts val="419"/>
              </a:spcBef>
              <a:spcAft>
                <a:spcPts val="0"/>
              </a:spcAft>
              <a:buSzPct val="70000"/>
              <a:buNone/>
            </a:pPr>
            <a:endParaRPr sz="1800">
              <a:latin typeface="Arial"/>
              <a:ea typeface="Arial"/>
              <a:cs typeface="Arial"/>
              <a:sym typeface="Arial"/>
            </a:endParaRPr>
          </a:p>
          <a:p>
            <a:pPr marL="0" lvl="0" indent="0" algn="ctr" rtl="0">
              <a:lnSpc>
                <a:spcPct val="115000"/>
              </a:lnSpc>
              <a:spcBef>
                <a:spcPts val="419"/>
              </a:spcBef>
              <a:spcAft>
                <a:spcPts val="0"/>
              </a:spcAft>
              <a:buSzPct val="70000"/>
              <a:buNone/>
            </a:pPr>
            <a:r>
              <a:rPr lang="es-ES" sz="1800" u="sng">
                <a:solidFill>
                  <a:srgbClr val="00206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https://www.univision.com/noticias/inmigracion/caravana-inmigrantes-honduras-se-disuelve-frontera-guatemala</a:t>
            </a:r>
            <a:endParaRPr sz="1800" u="sng">
              <a:solidFill>
                <a:srgbClr val="002060"/>
              </a:solidFill>
              <a:latin typeface="Arial"/>
              <a:ea typeface="Arial"/>
              <a:cs typeface="Arial"/>
              <a:sym typeface="Arial"/>
            </a:endParaRPr>
          </a:p>
          <a:p>
            <a:pPr marL="228600" lvl="0" indent="-145923" algn="l" rtl="0">
              <a:lnSpc>
                <a:spcPct val="90000"/>
              </a:lnSpc>
              <a:spcBef>
                <a:spcPts val="558"/>
              </a:spcBef>
              <a:spcAft>
                <a:spcPts val="0"/>
              </a:spcAft>
              <a:buSzPct val="7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457200" y="1016000"/>
            <a:ext cx="10096500" cy="377800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5000"/>
              </a:lnSpc>
              <a:spcBef>
                <a:spcPts val="0"/>
              </a:spcBef>
              <a:spcAft>
                <a:spcPts val="0"/>
              </a:spcAft>
              <a:buSzPts val="1120"/>
              <a:buNone/>
            </a:pPr>
            <a:r>
              <a:rPr lang="es-ES" sz="1600" b="1">
                <a:latin typeface="Arial"/>
                <a:ea typeface="Arial"/>
                <a:cs typeface="Arial"/>
                <a:sym typeface="Arial"/>
              </a:rPr>
              <a:t>Refuerzo de las fronteras ¿Si o no?</a:t>
            </a:r>
            <a:endParaRPr sz="1600" b="1">
              <a:latin typeface="Arial"/>
              <a:ea typeface="Arial"/>
              <a:cs typeface="Arial"/>
              <a:sym typeface="Arial"/>
            </a:endParaRPr>
          </a:p>
          <a:p>
            <a:pPr marL="0" lvl="0" indent="0" algn="just" rtl="0">
              <a:lnSpc>
                <a:spcPct val="115000"/>
              </a:lnSpc>
              <a:spcBef>
                <a:spcPts val="480"/>
              </a:spcBef>
              <a:spcAft>
                <a:spcPts val="0"/>
              </a:spcAft>
              <a:buSzPts val="1120"/>
              <a:buNone/>
            </a:pPr>
            <a:r>
              <a:rPr lang="es-ES" sz="1600">
                <a:latin typeface="Arial"/>
                <a:ea typeface="Arial"/>
                <a:cs typeface="Arial"/>
                <a:sym typeface="Arial"/>
              </a:rPr>
              <a:t>El día 12 de abril EEUU comunicó que luego  de conversaciones bilaterales con los gobiernos de México, Guatemala y Honduras llegaron a un acuerdo con los tres países para aumentar temporalmente el control de seguridad en las fronteras ante el gran número de personas que intenta cruzar la frontera Sur.</a:t>
            </a:r>
            <a:endParaRPr sz="1600">
              <a:latin typeface="Arial"/>
              <a:ea typeface="Arial"/>
              <a:cs typeface="Arial"/>
              <a:sym typeface="Arial"/>
            </a:endParaRPr>
          </a:p>
          <a:p>
            <a:pPr marL="0" lvl="0" indent="0" algn="ctr" rtl="0">
              <a:lnSpc>
                <a:spcPct val="125000"/>
              </a:lnSpc>
              <a:spcBef>
                <a:spcPts val="540"/>
              </a:spcBef>
              <a:spcAft>
                <a:spcPts val="0"/>
              </a:spcAft>
              <a:buSzPts val="1260"/>
              <a:buNone/>
            </a:pPr>
            <a:r>
              <a:rPr lang="es-ES" sz="18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https://washingtonhispanic.com/internacional/mexico-guatemala-y-honduras-reforzaran-seguridad-fronteriza/</a:t>
            </a:r>
            <a:r>
              <a:rPr lang="es-ES" sz="1800" u="sng">
                <a:solidFill>
                  <a:srgbClr val="002060"/>
                </a:solidFill>
                <a:latin typeface="Arial"/>
                <a:ea typeface="Arial"/>
                <a:cs typeface="Arial"/>
                <a:sym typeface="Arial"/>
              </a:rPr>
              <a:t> </a:t>
            </a:r>
            <a:endParaRPr sz="1800" u="sng">
              <a:solidFill>
                <a:srgbClr val="002060"/>
              </a:solidFill>
              <a:latin typeface="Arial"/>
              <a:ea typeface="Arial"/>
              <a:cs typeface="Arial"/>
              <a:sym typeface="Arial"/>
            </a:endParaRPr>
          </a:p>
          <a:p>
            <a:pPr marL="0" lvl="0" indent="0" algn="ctr" rtl="0">
              <a:lnSpc>
                <a:spcPct val="125000"/>
              </a:lnSpc>
              <a:spcBef>
                <a:spcPts val="540"/>
              </a:spcBef>
              <a:spcAft>
                <a:spcPts val="0"/>
              </a:spcAft>
              <a:buSzPts val="1260"/>
              <a:buNone/>
            </a:pPr>
            <a:endParaRPr sz="1800" u="sng">
              <a:solidFill>
                <a:srgbClr val="002060"/>
              </a:solidFill>
              <a:latin typeface="Arial"/>
              <a:ea typeface="Arial"/>
              <a:cs typeface="Arial"/>
              <a:sym typeface="Arial"/>
            </a:endParaRPr>
          </a:p>
          <a:p>
            <a:pPr marL="0" lvl="0" indent="0" algn="just" rtl="0">
              <a:lnSpc>
                <a:spcPct val="125000"/>
              </a:lnSpc>
              <a:spcBef>
                <a:spcPts val="480"/>
              </a:spcBef>
              <a:spcAft>
                <a:spcPts val="0"/>
              </a:spcAft>
              <a:buSzPts val="1120"/>
              <a:buNone/>
            </a:pPr>
            <a:r>
              <a:rPr lang="es-ES" sz="1600">
                <a:latin typeface="Arial"/>
                <a:ea typeface="Arial"/>
                <a:cs typeface="Arial"/>
                <a:sym typeface="Arial"/>
              </a:rPr>
              <a:t>El día 13 de abril el embajador de Honduras en Washington, Luis Suazo, manifestó que no existe ningún acuerdo que implique la militarización de las fronteras</a:t>
            </a:r>
            <a:endParaRPr sz="1600">
              <a:latin typeface="Arial"/>
              <a:ea typeface="Arial"/>
              <a:cs typeface="Arial"/>
              <a:sym typeface="Arial"/>
            </a:endParaRPr>
          </a:p>
          <a:p>
            <a:pPr marL="0" lvl="0" indent="0" algn="ctr" rtl="0">
              <a:lnSpc>
                <a:spcPct val="135000"/>
              </a:lnSpc>
              <a:spcBef>
                <a:spcPts val="540"/>
              </a:spcBef>
              <a:spcAft>
                <a:spcPts val="0"/>
              </a:spcAft>
              <a:buSzPts val="1260"/>
              <a:buNone/>
            </a:pPr>
            <a:r>
              <a:rPr lang="es-ES" sz="1800" u="sng">
                <a:solidFill>
                  <a:srgbClr val="00206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https://www.dw.com/es/guatemala-y-honduras-niegan-acuerdo-con-estados-unidos-sobre-fronteras/a-57191258</a:t>
            </a:r>
            <a:r>
              <a:rPr lang="es-ES" sz="1800" u="sng">
                <a:solidFill>
                  <a:srgbClr val="002060"/>
                </a:solidFill>
                <a:latin typeface="Arial"/>
                <a:ea typeface="Arial"/>
                <a:cs typeface="Arial"/>
                <a:sym typeface="Arial"/>
              </a:rPr>
              <a:t> </a:t>
            </a:r>
            <a:endParaRPr sz="1800" u="sng">
              <a:solidFill>
                <a:srgbClr val="002060"/>
              </a:solidFill>
              <a:latin typeface="Arial"/>
              <a:ea typeface="Arial"/>
              <a:cs typeface="Arial"/>
              <a:sym typeface="Arial"/>
            </a:endParaRPr>
          </a:p>
          <a:p>
            <a:pPr marL="228600" lvl="0" indent="-121920" algn="l" rtl="0">
              <a:lnSpc>
                <a:spcPct val="90000"/>
              </a:lnSpc>
              <a:spcBef>
                <a:spcPts val="720"/>
              </a:spcBef>
              <a:spcAft>
                <a:spcPts val="0"/>
              </a:spcAft>
              <a:buSzPts val="168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body" idx="1"/>
          </p:nvPr>
        </p:nvSpPr>
        <p:spPr>
          <a:xfrm>
            <a:off x="485775" y="968375"/>
            <a:ext cx="10096500" cy="3778006"/>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15000"/>
              </a:lnSpc>
              <a:spcBef>
                <a:spcPts val="0"/>
              </a:spcBef>
              <a:spcAft>
                <a:spcPts val="0"/>
              </a:spcAft>
              <a:buSzPct val="70000"/>
              <a:buNone/>
            </a:pPr>
            <a:r>
              <a:rPr lang="es-ES" sz="1800" b="1">
                <a:latin typeface="Arial"/>
                <a:ea typeface="Arial"/>
                <a:cs typeface="Arial"/>
                <a:sym typeface="Arial"/>
              </a:rPr>
              <a:t>ENCUENTRO HONDURAS - EEUU</a:t>
            </a:r>
            <a:endParaRPr sz="1800" b="1">
              <a:latin typeface="Arial"/>
              <a:ea typeface="Arial"/>
              <a:cs typeface="Arial"/>
              <a:sym typeface="Arial"/>
            </a:endParaRPr>
          </a:p>
          <a:p>
            <a:pPr marL="0" lvl="0" indent="0" algn="just" rtl="0">
              <a:lnSpc>
                <a:spcPct val="115000"/>
              </a:lnSpc>
              <a:spcBef>
                <a:spcPts val="459"/>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just" rtl="0">
              <a:lnSpc>
                <a:spcPct val="115000"/>
              </a:lnSpc>
              <a:spcBef>
                <a:spcPts val="459"/>
              </a:spcBef>
              <a:spcAft>
                <a:spcPts val="0"/>
              </a:spcAft>
              <a:buSzPct val="70000"/>
              <a:buNone/>
            </a:pPr>
            <a:r>
              <a:rPr lang="es-ES" sz="1800">
                <a:latin typeface="Arial"/>
                <a:ea typeface="Arial"/>
                <a:cs typeface="Arial"/>
                <a:sym typeface="Arial"/>
              </a:rPr>
              <a:t>Luego de las dudas y justificaciones que generaron la ausencia de Honduras en la agenda de la gira por los países del triángulo de Guatemala y El Salvador por parte del enviado especial de EEUU para el triángulo norte, Jorge Zunigna, justo a semanas de la sentencia condenatoria al hermano del presidente, Tony Hernández por facilitar al narcotráficos, se dió una reunión entre el canciller de Honduras y Zuninga en Washington en la que dialogaron sobre corrupción y combate de crimen organizado, las devastadoras consecuencias de los huracanes y migración irregular. Considerando este encuentro como inicio de una mesa regular de diálogo.</a:t>
            </a:r>
            <a:endParaRPr sz="1800">
              <a:latin typeface="Arial"/>
              <a:ea typeface="Arial"/>
              <a:cs typeface="Arial"/>
              <a:sym typeface="Arial"/>
            </a:endParaRPr>
          </a:p>
          <a:p>
            <a:pPr marL="0" lvl="0" indent="0" algn="just" rtl="0">
              <a:lnSpc>
                <a:spcPct val="115000"/>
              </a:lnSpc>
              <a:spcBef>
                <a:spcPts val="459"/>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ctr" rtl="0">
              <a:lnSpc>
                <a:spcPct val="135000"/>
              </a:lnSpc>
              <a:spcBef>
                <a:spcPts val="536"/>
              </a:spcBef>
              <a:spcAft>
                <a:spcPts val="0"/>
              </a:spcAft>
              <a:buSzPct val="70000"/>
              <a:buNone/>
            </a:pPr>
            <a:r>
              <a:rPr lang="es-ES" sz="21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https://www.dw.com/es/funcionario-de-eeuu-visita-ca-y-honduras-justifica-su-exclusi%C3%B3n/a-57105528</a:t>
            </a:r>
            <a:endParaRPr sz="2100" u="sng">
              <a:solidFill>
                <a:srgbClr val="002060"/>
              </a:solidFill>
              <a:latin typeface="Arial"/>
              <a:ea typeface="Arial"/>
              <a:cs typeface="Arial"/>
              <a:sym typeface="Arial"/>
            </a:endParaRPr>
          </a:p>
          <a:p>
            <a:pPr marL="0" lvl="0" indent="0" algn="ctr" rtl="0">
              <a:lnSpc>
                <a:spcPct val="135000"/>
              </a:lnSpc>
              <a:spcBef>
                <a:spcPts val="536"/>
              </a:spcBef>
              <a:spcAft>
                <a:spcPts val="0"/>
              </a:spcAft>
              <a:buSzPct val="70000"/>
              <a:buNone/>
            </a:pPr>
            <a:r>
              <a:rPr lang="es-ES" sz="2100" u="sng">
                <a:solidFill>
                  <a:srgbClr val="00206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https://www.swissinfo.ch/spa/eeuu-honduras_el-enviado-de-ee-uu--y-el-canciller-de-honduras-conversan-sobre-corrupci%C3%B3n/46519818</a:t>
            </a:r>
            <a:r>
              <a:rPr lang="es-ES" sz="2100" u="sng">
                <a:solidFill>
                  <a:srgbClr val="002060"/>
                </a:solidFill>
                <a:latin typeface="Arial"/>
                <a:ea typeface="Arial"/>
                <a:cs typeface="Arial"/>
                <a:sym typeface="Arial"/>
              </a:rPr>
              <a:t> </a:t>
            </a:r>
            <a:endParaRPr sz="2100" u="sng">
              <a:solidFill>
                <a:srgbClr val="002060"/>
              </a:solidFill>
              <a:latin typeface="Arial"/>
              <a:ea typeface="Arial"/>
              <a:cs typeface="Arial"/>
              <a:sym typeface="Arial"/>
            </a:endParaRPr>
          </a:p>
          <a:p>
            <a:pPr marL="228600" lvl="0" indent="-137922" algn="l" rtl="0">
              <a:lnSpc>
                <a:spcPct val="90000"/>
              </a:lnSpc>
              <a:spcBef>
                <a:spcPts val="612"/>
              </a:spcBef>
              <a:spcAft>
                <a:spcPts val="0"/>
              </a:spcAft>
              <a:buSzPct val="7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A3128"/>
              </a:buClr>
              <a:buSzPts val="4000"/>
              <a:buFont typeface="Calibri"/>
              <a:buNone/>
            </a:pPr>
            <a:r>
              <a:rPr lang="es-ES"/>
              <a:t>ECONOMÍA</a:t>
            </a:r>
            <a:endParaRPr/>
          </a:p>
        </p:txBody>
      </p:sp>
      <p:sp>
        <p:nvSpPr>
          <p:cNvPr id="120" name="Google Shape;120;p6"/>
          <p:cNvSpPr txBox="1">
            <a:spLocks noGrp="1"/>
          </p:cNvSpPr>
          <p:nvPr>
            <p:ph type="body" idx="1"/>
          </p:nvPr>
        </p:nvSpPr>
        <p:spPr>
          <a:xfrm>
            <a:off x="457200" y="1851750"/>
            <a:ext cx="10096500" cy="3778006"/>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5000"/>
              </a:lnSpc>
              <a:spcBef>
                <a:spcPts val="0"/>
              </a:spcBef>
              <a:spcAft>
                <a:spcPts val="0"/>
              </a:spcAft>
              <a:buSzPct val="70000"/>
              <a:buNone/>
            </a:pPr>
            <a:r>
              <a:rPr lang="es-ES" sz="2300" b="1">
                <a:latin typeface="Arial"/>
                <a:ea typeface="Arial"/>
                <a:cs typeface="Arial"/>
                <a:sym typeface="Arial"/>
              </a:rPr>
              <a:t>SUBEN REMESAS 29%</a:t>
            </a:r>
            <a:endParaRPr sz="2300" b="1">
              <a:latin typeface="Arial"/>
              <a:ea typeface="Arial"/>
              <a:cs typeface="Arial"/>
              <a:sym typeface="Arial"/>
            </a:endParaRPr>
          </a:p>
          <a:p>
            <a:pPr marL="0" lvl="0" indent="0" algn="r" rtl="0">
              <a:lnSpc>
                <a:spcPct val="105000"/>
              </a:lnSpc>
              <a:spcBef>
                <a:spcPts val="378"/>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just" rtl="0">
              <a:lnSpc>
                <a:spcPct val="105000"/>
              </a:lnSpc>
              <a:spcBef>
                <a:spcPts val="441"/>
              </a:spcBef>
              <a:spcAft>
                <a:spcPts val="0"/>
              </a:spcAft>
              <a:buSzPct val="70000"/>
              <a:buNone/>
            </a:pPr>
            <a:r>
              <a:rPr lang="es-ES" sz="2100">
                <a:latin typeface="Arial"/>
                <a:ea typeface="Arial"/>
                <a:cs typeface="Arial"/>
                <a:sym typeface="Arial"/>
              </a:rPr>
              <a:t>Tegucigalpa, 14 abr (EFE).- Honduras recibió 1.570 millones de dólares en remesas en el primer trimestre de 2021, lo que representó un alza de 29 % respecto al mismo período de 2020, pese a la pandemia de la covid-19, informó este miércoles una fuente oficial.</a:t>
            </a:r>
            <a:endParaRPr/>
          </a:p>
          <a:p>
            <a:pPr marL="0" lvl="0" indent="0" algn="just" rtl="0">
              <a:lnSpc>
                <a:spcPct val="105000"/>
              </a:lnSpc>
              <a:spcBef>
                <a:spcPts val="1941"/>
              </a:spcBef>
              <a:spcAft>
                <a:spcPts val="0"/>
              </a:spcAft>
              <a:buSzPct val="70000"/>
              <a:buNone/>
            </a:pPr>
            <a:r>
              <a:rPr lang="es-ES" sz="2100">
                <a:latin typeface="Arial"/>
                <a:ea typeface="Arial"/>
                <a:cs typeface="Arial"/>
                <a:sym typeface="Arial"/>
              </a:rPr>
              <a:t>El presidente del Banco Central de Honduras (BCH), Wilfredo Cerrato, dijo a periodistas que el monto de remesas entre enero y marzo pasado fue superior a los 1.217 millones de dólares recibidos en el primer trimestre del año pasado.</a:t>
            </a:r>
            <a:endParaRPr/>
          </a:p>
          <a:p>
            <a:pPr marL="0" lvl="0" indent="0" algn="just" rtl="0">
              <a:lnSpc>
                <a:spcPct val="105000"/>
              </a:lnSpc>
              <a:spcBef>
                <a:spcPts val="1941"/>
              </a:spcBef>
              <a:spcAft>
                <a:spcPts val="0"/>
              </a:spcAft>
              <a:buSzPct val="70000"/>
              <a:buNone/>
            </a:pPr>
            <a:r>
              <a:rPr lang="es-ES" sz="2100">
                <a:latin typeface="Arial"/>
                <a:ea typeface="Arial"/>
                <a:cs typeface="Arial"/>
                <a:sym typeface="Arial"/>
              </a:rPr>
              <a:t>El aumento de las remesas obedece, según Cerrato, a la reactivación de la economía de Estados Unidos y «un menor nivel de desempleo» en ese país del norte, pese a los efectos de la pandemia.</a:t>
            </a:r>
            <a:endParaRPr/>
          </a:p>
          <a:p>
            <a:pPr marL="0" lvl="0" indent="0" algn="just" rtl="0">
              <a:lnSpc>
                <a:spcPct val="90000"/>
              </a:lnSpc>
              <a:spcBef>
                <a:spcPts val="1878"/>
              </a:spcBef>
              <a:spcAft>
                <a:spcPts val="0"/>
              </a:spcAft>
              <a:buSzPct val="70000"/>
              <a:buNone/>
            </a:pPr>
            <a:r>
              <a:rPr lang="es-ES" sz="1800">
                <a:solidFill>
                  <a:srgbClr val="333333"/>
                </a:solidFill>
                <a:latin typeface="Roboto"/>
                <a:ea typeface="Roboto"/>
                <a:cs typeface="Roboto"/>
                <a:sym typeface="Roboto"/>
              </a:rPr>
              <a:t> </a:t>
            </a:r>
            <a:endParaRPr sz="1800">
              <a:latin typeface="Times New Roman"/>
              <a:ea typeface="Times New Roman"/>
              <a:cs typeface="Times New Roman"/>
              <a:sym typeface="Times New Roman"/>
            </a:endParaRPr>
          </a:p>
          <a:p>
            <a:pPr marL="0" lvl="0" indent="0" algn="ctr" rtl="0">
              <a:lnSpc>
                <a:spcPct val="135000"/>
              </a:lnSpc>
              <a:spcBef>
                <a:spcPts val="1941"/>
              </a:spcBef>
              <a:spcAft>
                <a:spcPts val="0"/>
              </a:spcAft>
              <a:buSzPct val="70000"/>
              <a:buNone/>
            </a:pPr>
            <a:r>
              <a:rPr lang="es-ES" sz="21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Las remesas enviadas a Honduras suben 29% pese a la COVID-19 – Diario La Tribuna</a:t>
            </a:r>
            <a:endParaRPr sz="2100" u="sng">
              <a:solidFill>
                <a:srgbClr val="002060"/>
              </a:solidFill>
              <a:latin typeface="Arial"/>
              <a:ea typeface="Arial"/>
              <a:cs typeface="Arial"/>
              <a:sym typeface="Arial"/>
            </a:endParaRPr>
          </a:p>
          <a:p>
            <a:pPr marL="228600" lvl="0" indent="-153924" algn="l" rtl="0">
              <a:lnSpc>
                <a:spcPct val="90000"/>
              </a:lnSpc>
              <a:spcBef>
                <a:spcPts val="2004"/>
              </a:spcBef>
              <a:spcAft>
                <a:spcPts val="0"/>
              </a:spcAft>
              <a:buSzPct val="7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body" idx="1"/>
          </p:nvPr>
        </p:nvSpPr>
        <p:spPr>
          <a:xfrm>
            <a:off x="714375" y="1749425"/>
            <a:ext cx="10096500" cy="3778006"/>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SzPts val="1260"/>
              <a:buNone/>
            </a:pPr>
            <a:r>
              <a:rPr lang="es-ES" sz="1800" b="1">
                <a:latin typeface="Arial"/>
                <a:ea typeface="Arial"/>
                <a:cs typeface="Arial"/>
                <a:sym typeface="Arial"/>
              </a:rPr>
              <a:t>ZONA OCCIDENTE REFLEJA INFLACIÓN MODERADA</a:t>
            </a:r>
            <a:endParaRPr/>
          </a:p>
          <a:p>
            <a:pPr marL="0" lvl="0" indent="0" algn="l" rtl="0">
              <a:lnSpc>
                <a:spcPct val="85000"/>
              </a:lnSpc>
              <a:spcBef>
                <a:spcPts val="2040"/>
              </a:spcBef>
              <a:spcAft>
                <a:spcPts val="0"/>
              </a:spcAft>
              <a:buSzPts val="1260"/>
              <a:buNone/>
            </a:pPr>
            <a:r>
              <a:rPr lang="es-ES" sz="1800">
                <a:latin typeface="Arial"/>
                <a:ea typeface="Arial"/>
                <a:cs typeface="Arial"/>
                <a:sym typeface="Arial"/>
              </a:rPr>
              <a:t> </a:t>
            </a:r>
            <a:endParaRPr/>
          </a:p>
          <a:p>
            <a:pPr marL="0" lvl="0" indent="0" algn="just" rtl="0">
              <a:lnSpc>
                <a:spcPct val="85000"/>
              </a:lnSpc>
              <a:spcBef>
                <a:spcPts val="2040"/>
              </a:spcBef>
              <a:spcAft>
                <a:spcPts val="0"/>
              </a:spcAft>
              <a:buSzPts val="1260"/>
              <a:buNone/>
            </a:pPr>
            <a:r>
              <a:rPr lang="es-ES" sz="1800">
                <a:latin typeface="Arial"/>
                <a:ea typeface="Arial"/>
                <a:cs typeface="Arial"/>
                <a:sym typeface="Arial"/>
              </a:rPr>
              <a:t>La región occidental de Honduras registró un índice inflacionario moderado en relación a otros sectores, de acuerdo con la medición oficial publicada por instituciones de gobierno.</a:t>
            </a:r>
            <a:endParaRPr/>
          </a:p>
          <a:p>
            <a:pPr marL="0" lvl="0" indent="0" algn="just" rtl="0">
              <a:lnSpc>
                <a:spcPct val="85000"/>
              </a:lnSpc>
              <a:spcBef>
                <a:spcPts val="2040"/>
              </a:spcBef>
              <a:spcAft>
                <a:spcPts val="0"/>
              </a:spcAft>
              <a:buSzPts val="1260"/>
              <a:buNone/>
            </a:pPr>
            <a:r>
              <a:rPr lang="es-ES" sz="1800">
                <a:latin typeface="Arial"/>
                <a:ea typeface="Arial"/>
                <a:cs typeface="Arial"/>
                <a:sym typeface="Arial"/>
              </a:rPr>
              <a:t>La variación mensual registrada en el Índice de Precios al Consumidor (IPC) en marzo del 2021 fue 0.37 por ciento, superior a la observada doce meses atrás (0.30%), principalmente debido al incremento de precio en algunos alimentos, así como de combustibles para uso vehicular y doméstico.</a:t>
            </a:r>
            <a:endParaRPr/>
          </a:p>
          <a:p>
            <a:pPr marL="0" lvl="0" indent="0" algn="ctr" rtl="0">
              <a:lnSpc>
                <a:spcPct val="115000"/>
              </a:lnSpc>
              <a:spcBef>
                <a:spcPts val="1980"/>
              </a:spcBef>
              <a:spcAft>
                <a:spcPts val="0"/>
              </a:spcAft>
              <a:buSzPts val="1120"/>
              <a:buNone/>
            </a:pPr>
            <a:r>
              <a:rPr lang="es-ES" sz="16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En zona occidente se registró índice de inflación moderada – Diario La Tribuna</a:t>
            </a:r>
            <a:endParaRPr sz="1600" u="sng">
              <a:solidFill>
                <a:srgbClr val="002060"/>
              </a:solidFill>
              <a:latin typeface="Arial"/>
              <a:ea typeface="Arial"/>
              <a:cs typeface="Arial"/>
              <a:sym typeface="Arial"/>
            </a:endParaRPr>
          </a:p>
          <a:p>
            <a:pPr marL="228600" lvl="0" indent="-121920" algn="l" rtl="0">
              <a:lnSpc>
                <a:spcPct val="90000"/>
              </a:lnSpc>
              <a:spcBef>
                <a:spcPts val="2220"/>
              </a:spcBef>
              <a:spcAft>
                <a:spcPts val="0"/>
              </a:spcAft>
              <a:buSzPts val="168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A3128"/>
              </a:buClr>
              <a:buSzPts val="4000"/>
              <a:buFont typeface="Calibri"/>
              <a:buNone/>
            </a:pPr>
            <a:r>
              <a:rPr lang="es-ES"/>
              <a:t>SEGURIDAD</a:t>
            </a:r>
            <a:endParaRPr/>
          </a:p>
        </p:txBody>
      </p:sp>
      <p:sp>
        <p:nvSpPr>
          <p:cNvPr id="131" name="Google Shape;131;p8"/>
          <p:cNvSpPr txBox="1">
            <a:spLocks noGrp="1"/>
          </p:cNvSpPr>
          <p:nvPr>
            <p:ph type="body" idx="1"/>
          </p:nvPr>
        </p:nvSpPr>
        <p:spPr>
          <a:xfrm>
            <a:off x="457200" y="1825625"/>
            <a:ext cx="10096500" cy="3778006"/>
          </a:xfrm>
          <a:prstGeom prst="rect">
            <a:avLst/>
          </a:prstGeom>
          <a:noFill/>
          <a:ln>
            <a:noFill/>
          </a:ln>
        </p:spPr>
        <p:txBody>
          <a:bodyPr spcFirstLastPara="1" wrap="square" lIns="91425" tIns="45700" rIns="91425" bIns="45700" anchor="t" anchorCtr="0">
            <a:normAutofit fontScale="92500"/>
          </a:bodyPr>
          <a:lstStyle/>
          <a:p>
            <a:pPr marL="228600" lvl="0" indent="-228600" algn="ctr" rtl="0">
              <a:lnSpc>
                <a:spcPct val="115000"/>
              </a:lnSpc>
              <a:spcBef>
                <a:spcPts val="0"/>
              </a:spcBef>
              <a:spcAft>
                <a:spcPts val="0"/>
              </a:spcAft>
              <a:buSzPct val="70000"/>
              <a:buChar char="•"/>
            </a:pPr>
            <a:r>
              <a:rPr lang="es-ES" sz="1800" b="1">
                <a:latin typeface="Arial"/>
                <a:ea typeface="Arial"/>
                <a:cs typeface="Arial"/>
                <a:sym typeface="Arial"/>
              </a:rPr>
              <a:t>MARCOS BOGRÁN Y ALEX MORAES A PRISIÓN PREVENTIVA</a:t>
            </a:r>
            <a:endParaRPr sz="1800" b="1">
              <a:latin typeface="Arial"/>
              <a:ea typeface="Arial"/>
              <a:cs typeface="Arial"/>
              <a:sym typeface="Arial"/>
            </a:endParaRPr>
          </a:p>
          <a:p>
            <a:pPr marL="0" lvl="0" indent="0" algn="ctr" rtl="0">
              <a:lnSpc>
                <a:spcPct val="115000"/>
              </a:lnSpc>
              <a:spcBef>
                <a:spcPts val="500"/>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ctr" rtl="0">
              <a:lnSpc>
                <a:spcPct val="115000"/>
              </a:lnSpc>
              <a:spcBef>
                <a:spcPts val="500"/>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just" rtl="0">
              <a:lnSpc>
                <a:spcPct val="95000"/>
              </a:lnSpc>
              <a:spcBef>
                <a:spcPts val="444"/>
              </a:spcBef>
              <a:spcAft>
                <a:spcPts val="0"/>
              </a:spcAft>
              <a:buSzPct val="70000"/>
              <a:buNone/>
            </a:pPr>
            <a:r>
              <a:rPr lang="es-ES" sz="1600">
                <a:latin typeface="Arial"/>
                <a:ea typeface="Arial"/>
                <a:cs typeface="Arial"/>
                <a:sym typeface="Arial"/>
              </a:rPr>
              <a:t>La juez del Juzgado de Letras Penal con Competencia Nacional en Materia de Corrupción dictó este jueves auto de formal procesamiento con prisión preventiva para los exfuncionarios de la Inversión Estratégica de Honduras (Invest-H), Marco Bográn y Alex Moraes.</a:t>
            </a:r>
            <a:endParaRPr/>
          </a:p>
          <a:p>
            <a:pPr marL="0" lvl="0" indent="0" algn="just" rtl="0">
              <a:lnSpc>
                <a:spcPct val="95000"/>
              </a:lnSpc>
              <a:spcBef>
                <a:spcPts val="1944"/>
              </a:spcBef>
              <a:spcAft>
                <a:spcPts val="0"/>
              </a:spcAft>
              <a:buSzPct val="70000"/>
              <a:buNone/>
            </a:pPr>
            <a:r>
              <a:rPr lang="es-ES" sz="1600">
                <a:latin typeface="Arial"/>
                <a:ea typeface="Arial"/>
                <a:cs typeface="Arial"/>
                <a:sym typeface="Arial"/>
              </a:rPr>
              <a:t>Tras finalizar la audiencia inicial contra los exfuncionarios, la juez indicó que ambos imputados continuarán guardando prisión en lugar que el Instituto Nacional Penitenciario (INP) designó inicialmente que es en el batallón ubicado en el Valle de Amareteca, Támara, Francisco Morazán.</a:t>
            </a:r>
            <a:endParaRPr/>
          </a:p>
          <a:p>
            <a:pPr marL="0" lvl="0" indent="0" algn="just" rtl="0">
              <a:lnSpc>
                <a:spcPct val="115000"/>
              </a:lnSpc>
              <a:spcBef>
                <a:spcPts val="1999"/>
              </a:spcBef>
              <a:spcAft>
                <a:spcPts val="0"/>
              </a:spcAft>
              <a:buSzPct val="70000"/>
              <a:buNone/>
            </a:pPr>
            <a:r>
              <a:rPr lang="es-ES" sz="1800">
                <a:latin typeface="Arial"/>
                <a:ea typeface="Arial"/>
                <a:cs typeface="Arial"/>
                <a:sym typeface="Arial"/>
              </a:rPr>
              <a:t> </a:t>
            </a:r>
            <a:endParaRPr sz="1800">
              <a:latin typeface="Arial"/>
              <a:ea typeface="Arial"/>
              <a:cs typeface="Arial"/>
              <a:sym typeface="Arial"/>
            </a:endParaRPr>
          </a:p>
          <a:p>
            <a:pPr marL="0" lvl="0" indent="0" algn="ctr" rtl="0">
              <a:lnSpc>
                <a:spcPct val="135000"/>
              </a:lnSpc>
              <a:spcBef>
                <a:spcPts val="472"/>
              </a:spcBef>
              <a:spcAft>
                <a:spcPts val="0"/>
              </a:spcAft>
              <a:buSzPct val="70000"/>
              <a:buNone/>
            </a:pPr>
            <a:r>
              <a:rPr lang="es-ES" sz="17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Auto de formal procesamiento con prisión preventiva para Marco Bográn y Alex Moraes – Diario La Tribuna</a:t>
            </a:r>
            <a:endParaRPr sz="1700" u="sng">
              <a:solidFill>
                <a:srgbClr val="002060"/>
              </a:solidFill>
              <a:latin typeface="Arial"/>
              <a:ea typeface="Arial"/>
              <a:cs typeface="Arial"/>
              <a:sym typeface="Arial"/>
            </a:endParaRPr>
          </a:p>
          <a:p>
            <a:pPr marL="228600" lvl="0" indent="-129920" algn="l" rtl="0">
              <a:lnSpc>
                <a:spcPct val="90000"/>
              </a:lnSpc>
              <a:spcBef>
                <a:spcPts val="2166"/>
              </a:spcBef>
              <a:spcAft>
                <a:spcPts val="0"/>
              </a:spcAft>
              <a:buSzPct val="7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639793"/>
            <a:ext cx="10096500" cy="115090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A3128"/>
              </a:buClr>
              <a:buSzPts val="4000"/>
              <a:buFont typeface="Calibri"/>
              <a:buNone/>
            </a:pPr>
            <a:r>
              <a:rPr lang="es-ES"/>
              <a:t>SALUD</a:t>
            </a:r>
            <a:endParaRPr/>
          </a:p>
        </p:txBody>
      </p:sp>
      <p:sp>
        <p:nvSpPr>
          <p:cNvPr id="137" name="Google Shape;137;p9"/>
          <p:cNvSpPr txBox="1">
            <a:spLocks noGrp="1"/>
          </p:cNvSpPr>
          <p:nvPr>
            <p:ph type="body" idx="1"/>
          </p:nvPr>
        </p:nvSpPr>
        <p:spPr>
          <a:xfrm>
            <a:off x="685800" y="1215246"/>
            <a:ext cx="10096500" cy="3778006"/>
          </a:xfrm>
          <a:prstGeom prst="rect">
            <a:avLst/>
          </a:prstGeom>
          <a:noFill/>
          <a:ln>
            <a:noFill/>
          </a:ln>
        </p:spPr>
        <p:txBody>
          <a:bodyPr spcFirstLastPara="1" wrap="square" lIns="91425" tIns="45700" rIns="91425" bIns="45700" anchor="t" anchorCtr="0">
            <a:normAutofit fontScale="25000" lnSpcReduction="20000"/>
          </a:bodyPr>
          <a:lstStyle/>
          <a:p>
            <a:pPr marL="228600" lvl="0" indent="-208597" algn="r" rtl="0">
              <a:lnSpc>
                <a:spcPct val="90000"/>
              </a:lnSpc>
              <a:spcBef>
                <a:spcPts val="0"/>
              </a:spcBef>
              <a:spcAft>
                <a:spcPts val="0"/>
              </a:spcAft>
              <a:buSzPct val="70000"/>
              <a:buNone/>
            </a:pPr>
            <a:endParaRPr sz="1800">
              <a:latin typeface="Times New Roman"/>
              <a:ea typeface="Times New Roman"/>
              <a:cs typeface="Times New Roman"/>
              <a:sym typeface="Times New Roman"/>
            </a:endParaRPr>
          </a:p>
          <a:p>
            <a:pPr marL="0" lvl="0" indent="0" algn="ctr" rtl="0">
              <a:lnSpc>
                <a:spcPct val="95000"/>
              </a:lnSpc>
              <a:spcBef>
                <a:spcPts val="2040"/>
              </a:spcBef>
              <a:spcAft>
                <a:spcPts val="0"/>
              </a:spcAft>
              <a:buSzPct val="70000"/>
              <a:buNone/>
            </a:pPr>
            <a:endParaRPr sz="7200" b="1">
              <a:latin typeface="Arial"/>
              <a:ea typeface="Arial"/>
              <a:cs typeface="Arial"/>
              <a:sym typeface="Arial"/>
            </a:endParaRPr>
          </a:p>
          <a:p>
            <a:pPr marL="0" lvl="0" indent="0" algn="ctr" rtl="0">
              <a:lnSpc>
                <a:spcPct val="95000"/>
              </a:lnSpc>
              <a:spcBef>
                <a:spcPts val="2040"/>
              </a:spcBef>
              <a:spcAft>
                <a:spcPts val="0"/>
              </a:spcAft>
              <a:buSzPct val="70000"/>
              <a:buNone/>
            </a:pPr>
            <a:r>
              <a:rPr lang="es-ES" sz="7200" b="1">
                <a:latin typeface="Arial"/>
                <a:ea typeface="Arial"/>
                <a:cs typeface="Arial"/>
                <a:sym typeface="Arial"/>
              </a:rPr>
              <a:t>PELIGRAN VACUNAS PARA HONDURAS DE COVAX</a:t>
            </a:r>
            <a:endParaRPr/>
          </a:p>
          <a:p>
            <a:pPr marL="0" lvl="0" indent="0" algn="just" rtl="0">
              <a:lnSpc>
                <a:spcPct val="95000"/>
              </a:lnSpc>
              <a:spcBef>
                <a:spcPts val="2040"/>
              </a:spcBef>
              <a:spcAft>
                <a:spcPts val="0"/>
              </a:spcAft>
              <a:buSzPct val="70000"/>
              <a:buNone/>
            </a:pPr>
            <a:r>
              <a:rPr lang="es-ES" sz="7200">
                <a:latin typeface="Arial"/>
                <a:ea typeface="Arial"/>
                <a:cs typeface="Arial"/>
                <a:sym typeface="Arial"/>
              </a:rPr>
              <a:t> </a:t>
            </a:r>
            <a:endParaRPr/>
          </a:p>
          <a:p>
            <a:pPr marL="0" lvl="0" indent="0" algn="just" rtl="0">
              <a:lnSpc>
                <a:spcPct val="100000"/>
              </a:lnSpc>
              <a:spcBef>
                <a:spcPts val="2040"/>
              </a:spcBef>
              <a:spcAft>
                <a:spcPts val="0"/>
              </a:spcAft>
              <a:buSzPct val="70000"/>
              <a:buFont typeface="Arial"/>
              <a:buNone/>
            </a:pPr>
            <a:r>
              <a:rPr lang="es-ES" sz="7200">
                <a:latin typeface="Arial"/>
                <a:ea typeface="Arial"/>
                <a:cs typeface="Arial"/>
                <a:sym typeface="Arial"/>
              </a:rPr>
              <a:t>Tegucigalpa, Honduras. A través de un boletín de prensa el gobierno de Honduras expuso este miércoles que el mecanismo COVAX experimenta problemas para la exportación de lotes debido a políticas de la India en su fabricación, lo que afectaría al país que espera a través de este mecanismo y SPUTNIK V inocular a la población.</a:t>
            </a:r>
            <a:endParaRPr/>
          </a:p>
          <a:p>
            <a:pPr marL="0" lvl="0" indent="0" algn="just" rtl="0">
              <a:lnSpc>
                <a:spcPct val="100000"/>
              </a:lnSpc>
              <a:spcBef>
                <a:spcPts val="2040"/>
              </a:spcBef>
              <a:spcAft>
                <a:spcPts val="0"/>
              </a:spcAft>
              <a:buSzPct val="70000"/>
              <a:buNone/>
            </a:pPr>
            <a:r>
              <a:rPr lang="es-ES" sz="7200">
                <a:latin typeface="Arial"/>
                <a:ea typeface="Arial"/>
                <a:cs typeface="Arial"/>
                <a:sym typeface="Arial"/>
              </a:rPr>
              <a:t>El informe arguye que autoridades del país asiático, donde COVAX tiene sus fábricas y distribuye los lotes a decenas de países del mundo, evitarán la exportación de los inoculadores contra el covid-19 hasta que su población (1,372,065 957) haya recibido la vacuna.</a:t>
            </a:r>
            <a:endParaRPr/>
          </a:p>
          <a:p>
            <a:pPr marL="0" lvl="0" indent="0" algn="ctr" rtl="0">
              <a:lnSpc>
                <a:spcPct val="135000"/>
              </a:lnSpc>
              <a:spcBef>
                <a:spcPts val="1860"/>
              </a:spcBef>
              <a:spcAft>
                <a:spcPts val="0"/>
              </a:spcAft>
              <a:buSzPct val="70000"/>
              <a:buNone/>
            </a:pPr>
            <a:r>
              <a:rPr lang="es-ES" sz="4800" u="sng">
                <a:solidFill>
                  <a:srgbClr val="00206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Peligran vacunas que Honduras recibiría a través de Covax - Diario La Prensa</a:t>
            </a:r>
            <a:endParaRPr sz="4800" u="sng">
              <a:solidFill>
                <a:srgbClr val="002060"/>
              </a:solidFill>
              <a:latin typeface="Arial"/>
              <a:ea typeface="Arial"/>
              <a:cs typeface="Arial"/>
              <a:sym typeface="Arial"/>
            </a:endParaRPr>
          </a:p>
          <a:p>
            <a:pPr marL="228600" lvl="0" indent="-201930" algn="l" rtl="0">
              <a:lnSpc>
                <a:spcPct val="90000"/>
              </a:lnSpc>
              <a:spcBef>
                <a:spcPts val="1680"/>
              </a:spcBef>
              <a:spcAft>
                <a:spcPts val="0"/>
              </a:spcAft>
              <a:buSzPct val="70000"/>
              <a:buNone/>
            </a:pPr>
            <a:endParaRPr/>
          </a:p>
        </p:txBody>
      </p:sp>
    </p:spTree>
  </p:cSld>
  <p:clrMapOvr>
    <a:masterClrMapping/>
  </p:clrMapOvr>
</p:sld>
</file>

<file path=ppt/theme/theme1.xml><?xml version="1.0" encoding="utf-8"?>
<a:theme xmlns:a="http://schemas.openxmlformats.org/drawingml/2006/main" name="Plantilla de diseño de lexicón vertica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Panorámica</PresentationFormat>
  <Paragraphs>67</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Times New Roman</vt:lpstr>
      <vt:lpstr>Roboto</vt:lpstr>
      <vt:lpstr>Calibri</vt:lpstr>
      <vt:lpstr>Plantilla de diseño de lexicón vertical</vt:lpstr>
      <vt:lpstr>INFORME HONDURAS</vt:lpstr>
      <vt:lpstr>GOBIERNO</vt:lpstr>
      <vt:lpstr>INTERNACIONAL</vt:lpstr>
      <vt:lpstr>Presentación de PowerPoint</vt:lpstr>
      <vt:lpstr>Presentación de PowerPoint</vt:lpstr>
      <vt:lpstr>ECONOMÍA</vt:lpstr>
      <vt:lpstr>Presentación de PowerPoint</vt:lpstr>
      <vt:lpstr>SEGURIDAD</vt:lpstr>
      <vt:lpstr>SALUD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HONDURAS</dc:title>
  <dc:creator>TELEPORTATION IMP</dc:creator>
  <cp:lastModifiedBy>Irina</cp:lastModifiedBy>
  <cp:revision>2</cp:revision>
  <dcterms:created xsi:type="dcterms:W3CDTF">2021-04-16T00:50:59Z</dcterms:created>
  <dcterms:modified xsi:type="dcterms:W3CDTF">2021-04-23T09:46:23Z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